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.jp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slides/slide2.xml" ContentType="application/vnd.openxmlformats-officedocument.presentationml.slid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tags/tag15.xml" ContentType="application/vnd.openxmlformats-officedocument.presentationml.tag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22"/>
  </p:handoutMasterIdLst>
  <p:sldIdLst>
    <p:sldId id="638" r:id="rId3"/>
    <p:sldId id="671" r:id="rId4"/>
    <p:sldId id="675" r:id="rId6"/>
    <p:sldId id="676" r:id="rId7"/>
    <p:sldId id="673" r:id="rId8"/>
    <p:sldId id="654" r:id="rId9"/>
    <p:sldId id="656" r:id="rId10"/>
    <p:sldId id="672" r:id="rId11"/>
    <p:sldId id="674" r:id="rId12"/>
    <p:sldId id="677" r:id="rId13"/>
    <p:sldId id="678" r:id="rId14"/>
    <p:sldId id="679" r:id="rId15"/>
    <p:sldId id="680" r:id="rId16"/>
    <p:sldId id="681" r:id="rId17"/>
    <p:sldId id="682" r:id="rId18"/>
    <p:sldId id="683" r:id="rId19"/>
    <p:sldId id="684" r:id="rId20"/>
    <p:sldId id="685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B1A5"/>
    <a:srgbClr val="8F957D"/>
    <a:srgbClr val="A0A09E"/>
    <a:srgbClr val="B7978E"/>
    <a:srgbClr val="8B8B89"/>
    <a:srgbClr val="CBCBCA"/>
    <a:srgbClr val="E6D0C8"/>
    <a:srgbClr val="806F53"/>
    <a:srgbClr val="50452C"/>
    <a:srgbClr val="816A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3992" autoAdjust="0"/>
  </p:normalViewPr>
  <p:slideViewPr>
    <p:cSldViewPr snapToGrid="0" showGuides="1">
      <p:cViewPr varScale="1">
        <p:scale>
          <a:sx n="113" d="100"/>
          <a:sy n="113" d="100"/>
        </p:scale>
        <p:origin x="605" y="91"/>
      </p:cViewPr>
      <p:guideLst>
        <p:guide pos="991"/>
        <p:guide orient="horz" pos="2939"/>
        <p:guide orient="horz" pos="1754"/>
        <p:guide orient="horz" pos="1247"/>
        <p:guide orient="horz" pos="1472"/>
        <p:guide orient="horz" pos="2218"/>
        <p:guide orient="horz" pos="74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8" Type="http://schemas.openxmlformats.org/officeDocument/2006/relationships/slide" Target="slides/slide15.xml"/><Relationship Id="rId13" Type="http://schemas.openxmlformats.org/officeDocument/2006/relationships/slide" Target="slides/slide10.xml"/><Relationship Id="rId26" Type="http://schemas.openxmlformats.org/officeDocument/2006/relationships/customXml" Target="../customXml/item1.xml"/><Relationship Id="rId3" Type="http://schemas.openxmlformats.org/officeDocument/2006/relationships/slide" Target="slides/slide1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25" Type="http://schemas.openxmlformats.org/officeDocument/2006/relationships/tableStyles" Target="tableStyles.xml"/><Relationship Id="rId17" Type="http://schemas.openxmlformats.org/officeDocument/2006/relationships/slide" Target="slides/slide14.xml"/><Relationship Id="rId12" Type="http://schemas.openxmlformats.org/officeDocument/2006/relationships/slide" Target="slides/slide9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6" Type="http://schemas.openxmlformats.org/officeDocument/2006/relationships/slide" Target="slides/slide13.xml"/><Relationship Id="rId6" Type="http://schemas.openxmlformats.org/officeDocument/2006/relationships/slide" Target="slides/slide3.xml"/><Relationship Id="rId24" Type="http://schemas.openxmlformats.org/officeDocument/2006/relationships/viewProps" Target="viewProps.xml"/><Relationship Id="rId11" Type="http://schemas.openxmlformats.org/officeDocument/2006/relationships/slide" Target="slides/slide8.xml"/><Relationship Id="rId1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5" Type="http://schemas.openxmlformats.org/officeDocument/2006/relationships/slide" Target="slides/slide12.xml"/><Relationship Id="rId28" Type="http://schemas.openxmlformats.org/officeDocument/2006/relationships/customXml" Target="../customXml/item3.xml"/><Relationship Id="rId19" Type="http://schemas.openxmlformats.org/officeDocument/2006/relationships/slide" Target="slides/slide16.xml"/><Relationship Id="rId10" Type="http://schemas.openxmlformats.org/officeDocument/2006/relationships/slide" Target="slides/slide7.xml"/><Relationship Id="rId9" Type="http://schemas.openxmlformats.org/officeDocument/2006/relationships/slide" Target="slides/slide6.xml"/><Relationship Id="rId4" Type="http://schemas.openxmlformats.org/officeDocument/2006/relationships/slide" Target="slides/slide2.xml"/><Relationship Id="rId22" Type="http://schemas.openxmlformats.org/officeDocument/2006/relationships/handoutMaster" Target="handoutMasters/handoutMaster1.xml"/><Relationship Id="rId14" Type="http://schemas.openxmlformats.org/officeDocument/2006/relationships/slide" Target="slides/slide11.xml"/><Relationship Id="rId27" Type="http://schemas.openxmlformats.org/officeDocument/2006/relationships/customXml" Target="../customXml/item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EDF00-B687-4518-A523-F35356445D8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37DF39-E0DC-43CD-A1BD-70206D7A237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AA0DFCB8-7EF4-48C1-8984-7222E239D7E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43A3BA41-6BA2-47AC-9C1D-5ECEA0A6E28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Hello and Welcome Back to Section 6,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The main goal for section 6 is to create a</a:t>
            </a:r>
            <a:r>
              <a:rPr lang="en-US" b="1"/>
              <a:t> Log Analytics</a:t>
            </a:r>
            <a:r>
              <a:rPr lang="en-US"/>
              <a:t> BICEP module.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So the first part of the goal is that we are going develop the actual </a:t>
            </a:r>
            <a:r>
              <a:rPr lang="en-US" b="1"/>
              <a:t>Infrastructure as Code</a:t>
            </a:r>
            <a:r>
              <a:rPr lang="en-US"/>
              <a:t> using BICEP for the first time in the course, 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and the second part of the goal is about modifying the Main BICEP file to a add reference in order to create the actual </a:t>
            </a:r>
            <a:r>
              <a:rPr lang="en-US" b="1"/>
              <a:t>Log Analytics </a:t>
            </a:r>
            <a:endParaRPr lang="en-US" b="1"/>
          </a:p>
          <a:p>
            <a:r>
              <a:rPr lang="en-US"/>
              <a:t>resource on Azure.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So basically by the end of this section we should have learned how to create a reasuble Log Analytics Bicep module for the deployment of Log Analytics</a:t>
            </a:r>
            <a:endParaRPr lang="en-US"/>
          </a:p>
          <a:p>
            <a:r>
              <a:rPr lang="en-US"/>
              <a:t>accross multiple resource groups.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 ....alright lets got over a couple of details about BICEP for infrastructure as Code as well as other concepts.</a:t>
            </a: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Alight alright guys, 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In order to understand why we need to develop BICEP modules is to first understand the concepts of modular programming.</a:t>
            </a:r>
            <a:endParaRPr lang="en-US"/>
          </a:p>
          <a:p>
            <a:r>
              <a:rPr lang="en-US"/>
              <a:t>So the definition of Modular Programming is as follows;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Modular Programming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 is software design technique that emphasizes separating the functionality of a program into independent, interchangeable modules, such that each contains everything necessary to execute only one aspect of the desired functionality.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kumimoji="0" lang="en-US" altLang="zh-CN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So in a nutshell, BICEP supports the concepts of modular programming, and this section we aim to create a Log Analytics BICEP module that is idenpendent and contains all the code that is necessary to provision Log Analytics.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kumimoji="0" lang="en-US" altLang="zh-CN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endParaRPr kumimoji="0" lang="en-US" altLang="zh-CN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But we before we delve deeper into BICEP modules, lets go over one more time and define BICEP.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kumimoji="0" lang="en-US" altLang="zh-CN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endParaRPr kumimoji="0" lang="en-US" altLang="zh-CN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Azure Bicep is a 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domain-specific language (DSL)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 that significantly simplifies the Azure authoring and provisioning of resources.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...and this cannot be understated. Before Azure BICEP was launched the 31st of Augist 2020. 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The only other way to provision resources apart from the Portal was the development of ARM templates from Infrastructure, 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as you can probably see that writing 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JSON templates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 was not an easy task to achieve, the code looks complicated and very messy, 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while on the other hand BICEP is a lot easier and much more cleaner.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So what do we mean by a 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Domain Specific Language or perhaps (DSL)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?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A domian specific language is a programming language that is highly specialized for a specific purpose.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If you think about languages such as C++, C# and JAVA are called 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General Programming Languages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, 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the reason for that these languages can be used for a variety of purposes to solve any number of problems while 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Domain Specific Languages</a:t>
            </a:r>
            <a:endParaRPr lang="en-US" altLang="zh-CN" b="1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are designed for a specific purpose, examples of 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Domain Specific Languages 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are “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SQL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” which is specifically designed for to work only with databases,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others include “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HTML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” designed only to render text and graphics on a web page.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b="1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b="1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So why Project BICEP?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1. 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BICEP is native to Azure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.... meaning it was built from the ground up to support the provisioning of only Azure Resources.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2. 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Fully integrated templates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..... which are made available within Azure Documentation 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and is integrated with existing Azure functionality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3. 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Fully supported by Azure and the Microsoft Team.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... so if you get stuck on something, you can always call Microsoft support to seek help in resolving your issue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4. 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Built-In State Management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 -   this is one of the benefits of a fully integrated product is that BICEP it can communicate with Azure Resource Manager to manage the state of a resource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5. </a:t>
            </a:r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Easy Transition from ARM Templates</a:t>
            </a:r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 - and so if you have worked with ARM templates before, you can easily and seamlessy transition to writing BICEP code.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b="1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b="1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Alright so, what is BICEP a Module?</a:t>
            </a:r>
            <a:endParaRPr lang="en-US" altLang="zh-CN" b="1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b="1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BICEP modules provide an easy and consise way to modularize your ARM templates which we have already established, and to be more specific.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a Module is s a functionality in Azure Bicep which allows to split a complex template into smaller components. 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Each module contains one or more resources to be deployed together and can be reused across multiple templates.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kumimoji="0" lang="en-US" altLang="zh-CN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Each of the main components within the definition of a BICEP module will be unpacked gradually within the course so you can get a better understand of how to create and structure a BICEP module.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So let’s meet again in the next lecture to describe the technical implementation of our Log Analytic BICEP module.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This is it from me and I shall catch you on the next one.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Goodbye!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kumimoji="0" lang="en-US" altLang="zh-CN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endParaRPr lang="en-US" altLang="zh-CN" b="1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r>
              <a:rPr lang="en-US" altLang="zh-CN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cs typeface="+mn-ea"/>
                <a:sym typeface="+mn-lt"/>
              </a:rPr>
              <a:t> </a:t>
            </a:r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 altLang="zh-CN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cs typeface="+mn-ea"/>
              <a:sym typeface="+mn-lt"/>
            </a:endParaRPr>
          </a:p>
          <a:p>
            <a:endParaRPr lang="en-US"/>
          </a:p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84389" y="381209"/>
            <a:ext cx="8575222" cy="438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84389" y="381209"/>
            <a:ext cx="8575222" cy="438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350014" y="1617785"/>
            <a:ext cx="2772071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2" name="矩形 1"/>
          <p:cNvSpPr/>
          <p:nvPr userDrawn="1"/>
        </p:nvSpPr>
        <p:spPr>
          <a:xfrm>
            <a:off x="350014" y="3190037"/>
            <a:ext cx="2772071" cy="14771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3185964" y="3190037"/>
            <a:ext cx="2772071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1" name="矩形 10"/>
          <p:cNvSpPr/>
          <p:nvPr userDrawn="1"/>
        </p:nvSpPr>
        <p:spPr>
          <a:xfrm>
            <a:off x="3185964" y="1617785"/>
            <a:ext cx="2772071" cy="14771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6021914" y="3190037"/>
            <a:ext cx="2772071" cy="14771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021914" y="1617785"/>
            <a:ext cx="2772071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84389" y="381209"/>
            <a:ext cx="8575222" cy="43810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795490" y="1445846"/>
            <a:ext cx="3691574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5" name="矩形 14"/>
          <p:cNvSpPr/>
          <p:nvPr userDrawn="1"/>
        </p:nvSpPr>
        <p:spPr>
          <a:xfrm>
            <a:off x="795490" y="3018098"/>
            <a:ext cx="3691574" cy="14771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639624" y="3018098"/>
            <a:ext cx="3691574" cy="14771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7" name="矩形 16"/>
          <p:cNvSpPr/>
          <p:nvPr userDrawn="1"/>
        </p:nvSpPr>
        <p:spPr>
          <a:xfrm>
            <a:off x="4639624" y="1446334"/>
            <a:ext cx="3691574" cy="14771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ly-arranged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A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2142384" y="2831681"/>
            <a:ext cx="4859232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Create the Log Analytics BICEP Module</a:t>
            </a:r>
            <a:endParaRPr lang="en-US" altLang="zh-CN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4042280" y="3406701"/>
            <a:ext cx="1229619" cy="228855"/>
          </a:xfrm>
          <a:prstGeom prst="roundRect">
            <a:avLst>
              <a:gd name="adj" fmla="val 50000"/>
            </a:avLst>
          </a:prstGeom>
          <a:solidFill>
            <a:srgbClr val="B797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latin typeface="+mj-lt"/>
              </a:rPr>
              <a:t>Section 6</a:t>
            </a:r>
            <a:endParaRPr lang="en-US" altLang="zh-CN" sz="1200">
              <a:latin typeface="+mj-lt"/>
            </a:endParaRPr>
          </a:p>
        </p:txBody>
      </p:sp>
      <p:sp>
        <p:nvSpPr>
          <p:cNvPr id="14" name="PA_矩形 8"/>
          <p:cNvSpPr/>
          <p:nvPr>
            <p:custDataLst>
              <p:tags r:id="rId1"/>
            </p:custDataLst>
          </p:nvPr>
        </p:nvSpPr>
        <p:spPr>
          <a:xfrm>
            <a:off x="1173480" y="1717040"/>
            <a:ext cx="6967855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defRPr/>
            </a:pPr>
            <a:r>
              <a:rPr lang="en-US" altLang="zh-CN" sz="2800" kern="0">
                <a:solidFill>
                  <a:srgbClr val="8B8B89"/>
                </a:solidFill>
                <a:latin typeface="Arial Black" panose="020B0A04020102020204" charset="0"/>
                <a:ea typeface="Arial" panose="020B0604020202020204" pitchFamily="34" charset="0"/>
                <a:cs typeface="Arial Black" panose="020B0A04020102020204" charset="0"/>
              </a:rPr>
              <a:t>PROVISION INFRASTURE WITH AZURE DEVOPS</a:t>
            </a:r>
            <a:endParaRPr lang="en-US" altLang="zh-CN" sz="2800" kern="0">
              <a:solidFill>
                <a:srgbClr val="8B8B89"/>
              </a:solidFill>
              <a:latin typeface="Arial Black" panose="020B0A04020102020204" charset="0"/>
              <a:ea typeface="Arial" panose="020B0604020202020204" pitchFamily="34" charset="0"/>
              <a:cs typeface="Arial Black" panose="020B0A0402010202020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538250" y="1418975"/>
            <a:ext cx="369651" cy="369651"/>
          </a:xfrm>
          <a:prstGeom prst="ellipse">
            <a:avLst/>
          </a:prstGeom>
          <a:solidFill>
            <a:srgbClr val="B797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-538250" y="1925248"/>
            <a:ext cx="369651" cy="369651"/>
          </a:xfrm>
          <a:prstGeom prst="ellipse">
            <a:avLst/>
          </a:prstGeom>
          <a:solidFill>
            <a:srgbClr val="E6D0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-538250" y="2462030"/>
            <a:ext cx="369652" cy="369651"/>
          </a:xfrm>
          <a:prstGeom prst="ellipse">
            <a:avLst/>
          </a:prstGeom>
          <a:solidFill>
            <a:srgbClr val="CBCB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-530800" y="888507"/>
            <a:ext cx="369651" cy="369651"/>
          </a:xfrm>
          <a:prstGeom prst="ellipse">
            <a:avLst/>
          </a:prstGeom>
          <a:solidFill>
            <a:srgbClr val="A0A0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57331" y="505776"/>
            <a:ext cx="102933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000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sz="2000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46614" y="827482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38" y="1534907"/>
            <a:ext cx="3721723" cy="248114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993661" y="1534907"/>
            <a:ext cx="4878401" cy="24810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201181" y="2322431"/>
            <a:ext cx="4400836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  <a:buClr>
                <a:srgbClr val="E7E6E6">
                  <a:lumMod val="10000"/>
                </a:srgbClr>
              </a:buClr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r>
              <a:rPr lang="en-US" altLang="zh-CN" sz="1050">
                <a:solidFill>
                  <a:schemeClr val="bg1"/>
                </a:solidFill>
                <a:ea typeface="Arial" panose="020B0604020202020204" pitchFamily="34" charset="0"/>
                <a:cs typeface="+mn-ea"/>
                <a:sym typeface="+mn-lt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/>
              </a:solidFill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201181" y="1878013"/>
            <a:ext cx="119951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24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240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201181" y="3116816"/>
            <a:ext cx="4400836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  <a:buClr>
                <a:srgbClr val="E7E6E6">
                  <a:lumMod val="10000"/>
                </a:srgbClr>
              </a:buClr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r>
              <a:rPr lang="en-US" altLang="zh-CN" sz="1050">
                <a:solidFill>
                  <a:schemeClr val="bg1"/>
                </a:solidFill>
                <a:ea typeface="Arial" panose="020B0604020202020204" pitchFamily="34" charset="0"/>
                <a:cs typeface="+mn-ea"/>
                <a:sym typeface="+mn-lt"/>
              </a:rPr>
              <a:t>Lorem ipsum dolor sit amet</a:t>
            </a:r>
            <a:endParaRPr lang="en-US" altLang="zh-CN" sz="1050">
              <a:solidFill>
                <a:schemeClr val="bg1"/>
              </a:solidFill>
              <a:ea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813427" y="873641"/>
            <a:ext cx="3517146" cy="35171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PA_矩形 7"/>
          <p:cNvSpPr/>
          <p:nvPr>
            <p:custDataLst>
              <p:tags r:id="rId1"/>
            </p:custDataLst>
          </p:nvPr>
        </p:nvSpPr>
        <p:spPr>
          <a:xfrm>
            <a:off x="3633153" y="1940956"/>
            <a:ext cx="1877695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4000" kern="0">
                <a:solidFill>
                  <a:schemeClr val="bg1"/>
                </a:solidFill>
                <a:latin typeface="+mj-ea"/>
                <a:ea typeface="+mj-ea"/>
              </a:rPr>
              <a:t>Subtitle</a:t>
            </a:r>
            <a:endParaRPr lang="zh-CN" altLang="en-US" sz="4000" ker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3050390" y="3035896"/>
            <a:ext cx="3043220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900" kern="0">
                <a:solidFill>
                  <a:schemeClr val="bg1"/>
                </a:solidFill>
                <a:cs typeface="Arial" panose="020B0604020202020204" pitchFamily="34" charset="0"/>
              </a:rPr>
              <a:t>Lorem ipsum dolor sit amet, consectetuer adipiscing elit. Aenean commodo ligula eget dolorLorem ipsum dolor sit amet</a:t>
            </a:r>
            <a:endParaRPr lang="en-US" altLang="zh-CN" sz="900" kern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4" name="PA_矩形 8"/>
          <p:cNvSpPr/>
          <p:nvPr>
            <p:custDataLst>
              <p:tags r:id="rId2"/>
            </p:custDataLst>
          </p:nvPr>
        </p:nvSpPr>
        <p:spPr>
          <a:xfrm>
            <a:off x="2916444" y="2660967"/>
            <a:ext cx="331111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en-US" altLang="zh-CN" sz="1050" kern="0">
                <a:solidFill>
                  <a:schemeClr val="bg1"/>
                </a:solidFill>
                <a:latin typeface="+mj-lt"/>
                <a:ea typeface="Arial" panose="020B0604020202020204" pitchFamily="34" charset="0"/>
              </a:rPr>
              <a:t>ADD TEMPLATE TITLE HERE</a:t>
            </a:r>
            <a:endParaRPr lang="en-US" altLang="zh-CN" sz="1050" kern="0">
              <a:solidFill>
                <a:schemeClr val="bg1"/>
              </a:solidFill>
              <a:latin typeface="+mj-lt"/>
              <a:ea typeface="Arial" panose="020B060402020202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538250" y="1418975"/>
            <a:ext cx="369651" cy="369651"/>
          </a:xfrm>
          <a:prstGeom prst="ellipse">
            <a:avLst/>
          </a:prstGeom>
          <a:solidFill>
            <a:srgbClr val="B797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-538250" y="1925248"/>
            <a:ext cx="369651" cy="369651"/>
          </a:xfrm>
          <a:prstGeom prst="ellipse">
            <a:avLst/>
          </a:prstGeom>
          <a:solidFill>
            <a:srgbClr val="E6D0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-538250" y="2462030"/>
            <a:ext cx="369652" cy="369651"/>
          </a:xfrm>
          <a:prstGeom prst="ellipse">
            <a:avLst/>
          </a:prstGeom>
          <a:solidFill>
            <a:srgbClr val="CBCB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-530800" y="888507"/>
            <a:ext cx="369651" cy="369651"/>
          </a:xfrm>
          <a:prstGeom prst="ellipse">
            <a:avLst/>
          </a:prstGeom>
          <a:solidFill>
            <a:srgbClr val="A0A0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4454194" y="2995642"/>
            <a:ext cx="246832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圆角 10"/>
          <p:cNvSpPr/>
          <p:nvPr/>
        </p:nvSpPr>
        <p:spPr>
          <a:xfrm>
            <a:off x="4084841" y="3843316"/>
            <a:ext cx="974318" cy="228499"/>
          </a:xfrm>
          <a:prstGeom prst="roundRect">
            <a:avLst>
              <a:gd name="adj" fmla="val 50000"/>
            </a:avLst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latin typeface="+mj-lt"/>
              </a:rPr>
              <a:t>THREE</a:t>
            </a:r>
            <a:endParaRPr lang="en-US" altLang="zh-CN" sz="1200">
              <a:latin typeface="+mj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133093" y="4782091"/>
            <a:ext cx="49309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00" kern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ARTRETRO</a:t>
            </a:r>
            <a:endParaRPr lang="zh-CN" altLang="en-US"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57331" y="505776"/>
            <a:ext cx="102933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000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sz="2000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46614" y="827482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3445340" y="1640068"/>
            <a:ext cx="2253320" cy="2237336"/>
            <a:chOff x="3481753" y="1509641"/>
            <a:chExt cx="2213728" cy="2198025"/>
          </a:xfrm>
          <a:solidFill>
            <a:srgbClr val="F4D4E3"/>
          </a:solidFill>
        </p:grpSpPr>
        <p:sp>
          <p:nvSpPr>
            <p:cNvPr id="24" name="泪滴形 23"/>
            <p:cNvSpPr/>
            <p:nvPr/>
          </p:nvSpPr>
          <p:spPr>
            <a:xfrm>
              <a:off x="3481754" y="2645557"/>
              <a:ext cx="1062109" cy="1062109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泪滴形 24"/>
            <p:cNvSpPr/>
            <p:nvPr/>
          </p:nvSpPr>
          <p:spPr>
            <a:xfrm rot="10800000">
              <a:off x="4633372" y="1509641"/>
              <a:ext cx="1062109" cy="1062109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泪滴形 25"/>
            <p:cNvSpPr/>
            <p:nvPr/>
          </p:nvSpPr>
          <p:spPr>
            <a:xfrm flipH="1">
              <a:off x="4633372" y="2644775"/>
              <a:ext cx="1062109" cy="1062109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泪滴形 26"/>
            <p:cNvSpPr/>
            <p:nvPr/>
          </p:nvSpPr>
          <p:spPr>
            <a:xfrm rot="10800000" flipH="1">
              <a:off x="3481753" y="1509642"/>
              <a:ext cx="1062109" cy="1062109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Group 112"/>
          <p:cNvGrpSpPr/>
          <p:nvPr/>
        </p:nvGrpSpPr>
        <p:grpSpPr>
          <a:xfrm>
            <a:off x="4935320" y="2000376"/>
            <a:ext cx="445573" cy="417440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30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31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40" name="AutoShape 112"/>
          <p:cNvSpPr/>
          <p:nvPr/>
        </p:nvSpPr>
        <p:spPr bwMode="auto">
          <a:xfrm>
            <a:off x="3780059" y="3042548"/>
            <a:ext cx="446297" cy="444330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5005272" y="3062802"/>
            <a:ext cx="305666" cy="445573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42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43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44" name="Group 124"/>
          <p:cNvGrpSpPr/>
          <p:nvPr/>
        </p:nvGrpSpPr>
        <p:grpSpPr>
          <a:xfrm>
            <a:off x="3773578" y="2000758"/>
            <a:ext cx="445573" cy="374858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45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46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47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48" name="矩形 47"/>
          <p:cNvSpPr/>
          <p:nvPr/>
        </p:nvSpPr>
        <p:spPr>
          <a:xfrm>
            <a:off x="547736" y="1777365"/>
            <a:ext cx="2537866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47736" y="1438811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47736" y="3132755"/>
            <a:ext cx="2537866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47736" y="2794201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6016425" y="1777365"/>
            <a:ext cx="2537866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7693866" y="1438811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016425" y="3132755"/>
            <a:ext cx="2537866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693866" y="2794201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3349507" y="1542232"/>
            <a:ext cx="2444986" cy="2427642"/>
            <a:chOff x="3481753" y="1509641"/>
            <a:chExt cx="2213728" cy="2198025"/>
          </a:xfrm>
          <a:noFill/>
        </p:grpSpPr>
        <p:sp>
          <p:nvSpPr>
            <p:cNvPr id="57" name="泪滴形 56"/>
            <p:cNvSpPr/>
            <p:nvPr/>
          </p:nvSpPr>
          <p:spPr>
            <a:xfrm>
              <a:off x="3481754" y="2645557"/>
              <a:ext cx="1062109" cy="1062109"/>
            </a:xfrm>
            <a:prstGeom prst="teardrop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泪滴形 57"/>
            <p:cNvSpPr/>
            <p:nvPr/>
          </p:nvSpPr>
          <p:spPr>
            <a:xfrm rot="10800000">
              <a:off x="4633372" y="1509641"/>
              <a:ext cx="1062109" cy="1062109"/>
            </a:xfrm>
            <a:prstGeom prst="teardrop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泪滴形 58"/>
            <p:cNvSpPr/>
            <p:nvPr/>
          </p:nvSpPr>
          <p:spPr>
            <a:xfrm flipH="1">
              <a:off x="4633372" y="2644775"/>
              <a:ext cx="1062109" cy="1062109"/>
            </a:xfrm>
            <a:prstGeom prst="teardrop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泪滴形 59"/>
            <p:cNvSpPr/>
            <p:nvPr/>
          </p:nvSpPr>
          <p:spPr>
            <a:xfrm rot="10800000" flipH="1">
              <a:off x="3481753" y="1509642"/>
              <a:ext cx="1062109" cy="1062109"/>
            </a:xfrm>
            <a:prstGeom prst="teardrop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框 60"/>
          <p:cNvSpPr txBox="1"/>
          <p:nvPr/>
        </p:nvSpPr>
        <p:spPr>
          <a:xfrm>
            <a:off x="4057331" y="505776"/>
            <a:ext cx="102933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000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sz="2000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2746614" y="827482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/>
          <p:cNvSpPr/>
          <p:nvPr/>
        </p:nvSpPr>
        <p:spPr>
          <a:xfrm>
            <a:off x="572320" y="1814844"/>
            <a:ext cx="1950986" cy="26592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2621014" y="1814844"/>
            <a:ext cx="1950986" cy="2659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4669708" y="1814844"/>
            <a:ext cx="1950986" cy="26592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6718402" y="1814844"/>
            <a:ext cx="1950986" cy="26592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88654" y="1328730"/>
            <a:ext cx="970384" cy="970384"/>
          </a:xfrm>
          <a:prstGeom prst="ellipse">
            <a:avLst/>
          </a:prstGeom>
          <a:solidFill>
            <a:schemeClr val="accent1"/>
          </a:solidFill>
          <a:ln w="28575"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5160009" y="1328730"/>
            <a:ext cx="970384" cy="970384"/>
          </a:xfrm>
          <a:prstGeom prst="ellipse">
            <a:avLst/>
          </a:prstGeom>
          <a:solidFill>
            <a:schemeClr val="accent1"/>
          </a:solidFill>
          <a:ln w="28575"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3103407" y="1328730"/>
            <a:ext cx="970384" cy="970384"/>
          </a:xfrm>
          <a:prstGeom prst="ellipse">
            <a:avLst/>
          </a:prstGeom>
          <a:solidFill>
            <a:schemeClr val="accent2"/>
          </a:solidFill>
          <a:ln w="28575"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7208703" y="1328730"/>
            <a:ext cx="970384" cy="970384"/>
          </a:xfrm>
          <a:prstGeom prst="ellipse">
            <a:avLst/>
          </a:prstGeom>
          <a:solidFill>
            <a:schemeClr val="accent2"/>
          </a:solidFill>
          <a:ln w="28575">
            <a:solidFill>
              <a:srgbClr val="FAFA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613449" y="2854614"/>
            <a:ext cx="188577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1126124" y="2545812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Subtitle</a:t>
            </a:r>
            <a:endParaRPr lang="zh-CN" altLang="en-US" sz="1600">
              <a:solidFill>
                <a:schemeClr val="bg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2686225" y="2860446"/>
            <a:ext cx="188577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3198900" y="2551644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Subtitle</a:t>
            </a:r>
            <a:endParaRPr lang="zh-CN" altLang="en-US" sz="1600">
              <a:solidFill>
                <a:schemeClr val="bg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4719823" y="2841784"/>
            <a:ext cx="188577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5232498" y="2532982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Subtitle</a:t>
            </a:r>
            <a:endParaRPr lang="zh-CN" altLang="en-US" sz="1600">
              <a:solidFill>
                <a:schemeClr val="bg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6761242" y="2860446"/>
            <a:ext cx="1885775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7273917" y="2551644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Subtitle</a:t>
            </a:r>
            <a:endParaRPr lang="zh-CN" altLang="en-US" sz="1600">
              <a:solidFill>
                <a:schemeClr val="bg1"/>
              </a:solidFill>
              <a:latin typeface="+mj-ea"/>
              <a:ea typeface="+mj-ea"/>
              <a:sym typeface="+mn-lt"/>
            </a:endParaRPr>
          </a:p>
        </p:txBody>
      </p:sp>
      <p:grpSp>
        <p:nvGrpSpPr>
          <p:cNvPr id="80" name="Group 112"/>
          <p:cNvGrpSpPr/>
          <p:nvPr/>
        </p:nvGrpSpPr>
        <p:grpSpPr>
          <a:xfrm>
            <a:off x="7450633" y="1586019"/>
            <a:ext cx="486525" cy="455806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81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82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83" name="AutoShape 112"/>
          <p:cNvSpPr/>
          <p:nvPr/>
        </p:nvSpPr>
        <p:spPr bwMode="auto">
          <a:xfrm>
            <a:off x="5401544" y="1571602"/>
            <a:ext cx="487314" cy="485167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3421720" y="1570660"/>
            <a:ext cx="333759" cy="486524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8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8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flipH="1">
            <a:off x="1343663" y="1571075"/>
            <a:ext cx="485694" cy="485694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88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89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813427" y="873641"/>
            <a:ext cx="3517146" cy="35171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PA_矩形 7"/>
          <p:cNvSpPr/>
          <p:nvPr>
            <p:custDataLst>
              <p:tags r:id="rId1"/>
            </p:custDataLst>
          </p:nvPr>
        </p:nvSpPr>
        <p:spPr>
          <a:xfrm>
            <a:off x="3633153" y="1940956"/>
            <a:ext cx="1877695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4000" kern="0">
                <a:solidFill>
                  <a:schemeClr val="bg1"/>
                </a:solidFill>
                <a:latin typeface="+mj-ea"/>
                <a:ea typeface="+mj-ea"/>
              </a:rPr>
              <a:t>Subtitle</a:t>
            </a:r>
            <a:endParaRPr lang="zh-CN" altLang="en-US" sz="4000" ker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3050390" y="3035896"/>
            <a:ext cx="3043220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900" kern="0">
                <a:solidFill>
                  <a:schemeClr val="bg1"/>
                </a:solidFill>
                <a:cs typeface="Arial" panose="020B0604020202020204" pitchFamily="34" charset="0"/>
              </a:rPr>
              <a:t>Lorem ipsum dolor sit amet, consectetuer adipiscing elit. Aenean commodo ligula eget dolorLorem ipsum dolor sit amet</a:t>
            </a:r>
            <a:endParaRPr lang="en-US" altLang="zh-CN" sz="900" kern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4" name="PA_矩形 8"/>
          <p:cNvSpPr/>
          <p:nvPr>
            <p:custDataLst>
              <p:tags r:id="rId2"/>
            </p:custDataLst>
          </p:nvPr>
        </p:nvSpPr>
        <p:spPr>
          <a:xfrm>
            <a:off x="2916444" y="2660967"/>
            <a:ext cx="331111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en-US" altLang="zh-CN" sz="1050" kern="0">
                <a:solidFill>
                  <a:schemeClr val="bg1"/>
                </a:solidFill>
                <a:latin typeface="+mj-lt"/>
                <a:ea typeface="Arial" panose="020B0604020202020204" pitchFamily="34" charset="0"/>
              </a:rPr>
              <a:t>ADD TEMPLATE TITLE HERE</a:t>
            </a:r>
            <a:endParaRPr lang="en-US" altLang="zh-CN" sz="1050" kern="0">
              <a:solidFill>
                <a:schemeClr val="bg1"/>
              </a:solidFill>
              <a:latin typeface="+mj-lt"/>
              <a:ea typeface="Arial" panose="020B060402020202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538250" y="1418975"/>
            <a:ext cx="369651" cy="369651"/>
          </a:xfrm>
          <a:prstGeom prst="ellipse">
            <a:avLst/>
          </a:prstGeom>
          <a:solidFill>
            <a:srgbClr val="B797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-538250" y="1925248"/>
            <a:ext cx="369651" cy="369651"/>
          </a:xfrm>
          <a:prstGeom prst="ellipse">
            <a:avLst/>
          </a:prstGeom>
          <a:solidFill>
            <a:srgbClr val="E6D0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-538250" y="2462030"/>
            <a:ext cx="369652" cy="369651"/>
          </a:xfrm>
          <a:prstGeom prst="ellipse">
            <a:avLst/>
          </a:prstGeom>
          <a:solidFill>
            <a:srgbClr val="CBCB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-530800" y="888507"/>
            <a:ext cx="369651" cy="369651"/>
          </a:xfrm>
          <a:prstGeom prst="ellipse">
            <a:avLst/>
          </a:prstGeom>
          <a:solidFill>
            <a:srgbClr val="A0A0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4454194" y="2995642"/>
            <a:ext cx="246832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圆角 10"/>
          <p:cNvSpPr/>
          <p:nvPr/>
        </p:nvSpPr>
        <p:spPr>
          <a:xfrm>
            <a:off x="4084841" y="3843316"/>
            <a:ext cx="974318" cy="228499"/>
          </a:xfrm>
          <a:prstGeom prst="roundRect">
            <a:avLst>
              <a:gd name="adj" fmla="val 50000"/>
            </a:avLst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latin typeface="+mj-lt"/>
              </a:rPr>
              <a:t>FOUR</a:t>
            </a:r>
            <a:endParaRPr lang="en-US" altLang="zh-CN" sz="1200">
              <a:latin typeface="+mj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133093" y="4782091"/>
            <a:ext cx="49309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00" kern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ARTRETRO</a:t>
            </a:r>
            <a:endParaRPr lang="zh-CN" altLang="en-US"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57331" y="505776"/>
            <a:ext cx="102933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000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sz="2000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46614" y="827482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6"/>
          <p:cNvSpPr>
            <a:spLocks noChangeArrowheads="1"/>
          </p:cNvSpPr>
          <p:nvPr/>
        </p:nvSpPr>
        <p:spPr bwMode="auto">
          <a:xfrm>
            <a:off x="1538624" y="2513590"/>
            <a:ext cx="939262" cy="94766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Oval 7"/>
          <p:cNvSpPr>
            <a:spLocks noChangeArrowheads="1"/>
          </p:cNvSpPr>
          <p:nvPr/>
        </p:nvSpPr>
        <p:spPr bwMode="auto">
          <a:xfrm>
            <a:off x="3277638" y="2510345"/>
            <a:ext cx="939262" cy="9476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Oval 8"/>
          <p:cNvSpPr>
            <a:spLocks noChangeArrowheads="1"/>
          </p:cNvSpPr>
          <p:nvPr/>
        </p:nvSpPr>
        <p:spPr bwMode="auto">
          <a:xfrm>
            <a:off x="1066063" y="3061570"/>
            <a:ext cx="146990" cy="147036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Freeform 10"/>
          <p:cNvSpPr/>
          <p:nvPr/>
        </p:nvSpPr>
        <p:spPr bwMode="auto">
          <a:xfrm>
            <a:off x="1060070" y="2031644"/>
            <a:ext cx="1941790" cy="1092087"/>
          </a:xfrm>
          <a:custGeom>
            <a:avLst/>
            <a:gdLst>
              <a:gd name="T0" fmla="*/ 583 w 597"/>
              <a:gd name="T1" fmla="*/ 291 h 333"/>
              <a:gd name="T2" fmla="*/ 291 w 597"/>
              <a:gd name="T3" fmla="*/ 0 h 333"/>
              <a:gd name="T4" fmla="*/ 0 w 597"/>
              <a:gd name="T5" fmla="*/ 291 h 333"/>
              <a:gd name="T6" fmla="*/ 49 w 597"/>
              <a:gd name="T7" fmla="*/ 291 h 333"/>
              <a:gd name="T8" fmla="*/ 291 w 597"/>
              <a:gd name="T9" fmla="*/ 49 h 333"/>
              <a:gd name="T10" fmla="*/ 534 w 597"/>
              <a:gd name="T11" fmla="*/ 291 h 333"/>
              <a:gd name="T12" fmla="*/ 520 w 597"/>
              <a:gd name="T13" fmla="*/ 291 h 333"/>
              <a:gd name="T14" fmla="*/ 559 w 597"/>
              <a:gd name="T15" fmla="*/ 333 h 333"/>
              <a:gd name="T16" fmla="*/ 597 w 597"/>
              <a:gd name="T17" fmla="*/ 291 h 333"/>
              <a:gd name="T18" fmla="*/ 583 w 597"/>
              <a:gd name="T19" fmla="*/ 291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97" h="333">
                <a:moveTo>
                  <a:pt x="583" y="291"/>
                </a:moveTo>
                <a:cubicBezTo>
                  <a:pt x="583" y="130"/>
                  <a:pt x="453" y="0"/>
                  <a:pt x="291" y="0"/>
                </a:cubicBezTo>
                <a:cubicBezTo>
                  <a:pt x="130" y="0"/>
                  <a:pt x="0" y="130"/>
                  <a:pt x="0" y="291"/>
                </a:cubicBezTo>
                <a:cubicBezTo>
                  <a:pt x="49" y="291"/>
                  <a:pt x="49" y="291"/>
                  <a:pt x="49" y="291"/>
                </a:cubicBezTo>
                <a:cubicBezTo>
                  <a:pt x="49" y="157"/>
                  <a:pt x="158" y="49"/>
                  <a:pt x="291" y="49"/>
                </a:cubicBezTo>
                <a:cubicBezTo>
                  <a:pt x="425" y="49"/>
                  <a:pt x="534" y="157"/>
                  <a:pt x="534" y="291"/>
                </a:cubicBezTo>
                <a:cubicBezTo>
                  <a:pt x="520" y="291"/>
                  <a:pt x="520" y="291"/>
                  <a:pt x="520" y="291"/>
                </a:cubicBezTo>
                <a:cubicBezTo>
                  <a:pt x="559" y="333"/>
                  <a:pt x="559" y="333"/>
                  <a:pt x="559" y="333"/>
                </a:cubicBezTo>
                <a:cubicBezTo>
                  <a:pt x="597" y="291"/>
                  <a:pt x="597" y="291"/>
                  <a:pt x="597" y="291"/>
                </a:cubicBezTo>
                <a:lnTo>
                  <a:pt x="583" y="291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Oval 11"/>
          <p:cNvSpPr>
            <a:spLocks noChangeArrowheads="1"/>
          </p:cNvSpPr>
          <p:nvPr/>
        </p:nvSpPr>
        <p:spPr bwMode="auto">
          <a:xfrm>
            <a:off x="5010163" y="2513590"/>
            <a:ext cx="940883" cy="94766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" name="Oval 13"/>
          <p:cNvSpPr>
            <a:spLocks noChangeArrowheads="1"/>
          </p:cNvSpPr>
          <p:nvPr/>
        </p:nvSpPr>
        <p:spPr bwMode="auto">
          <a:xfrm>
            <a:off x="6750799" y="2510345"/>
            <a:ext cx="939262" cy="9476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2" name="Freeform 14"/>
          <p:cNvSpPr/>
          <p:nvPr/>
        </p:nvSpPr>
        <p:spPr bwMode="auto">
          <a:xfrm>
            <a:off x="4536474" y="2031644"/>
            <a:ext cx="1936923" cy="1092087"/>
          </a:xfrm>
          <a:custGeom>
            <a:avLst/>
            <a:gdLst>
              <a:gd name="T0" fmla="*/ 582 w 596"/>
              <a:gd name="T1" fmla="*/ 291 h 333"/>
              <a:gd name="T2" fmla="*/ 291 w 596"/>
              <a:gd name="T3" fmla="*/ 0 h 333"/>
              <a:gd name="T4" fmla="*/ 0 w 596"/>
              <a:gd name="T5" fmla="*/ 266 h 333"/>
              <a:gd name="T6" fmla="*/ 24 w 596"/>
              <a:gd name="T7" fmla="*/ 240 h 333"/>
              <a:gd name="T8" fmla="*/ 49 w 596"/>
              <a:gd name="T9" fmla="*/ 268 h 333"/>
              <a:gd name="T10" fmla="*/ 291 w 596"/>
              <a:gd name="T11" fmla="*/ 49 h 333"/>
              <a:gd name="T12" fmla="*/ 533 w 596"/>
              <a:gd name="T13" fmla="*/ 291 h 333"/>
              <a:gd name="T14" fmla="*/ 520 w 596"/>
              <a:gd name="T15" fmla="*/ 291 h 333"/>
              <a:gd name="T16" fmla="*/ 558 w 596"/>
              <a:gd name="T17" fmla="*/ 333 h 333"/>
              <a:gd name="T18" fmla="*/ 596 w 596"/>
              <a:gd name="T19" fmla="*/ 291 h 333"/>
              <a:gd name="T20" fmla="*/ 582 w 596"/>
              <a:gd name="T21" fmla="*/ 291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82" y="291"/>
                </a:moveTo>
                <a:cubicBezTo>
                  <a:pt x="582" y="130"/>
                  <a:pt x="452" y="0"/>
                  <a:pt x="291" y="0"/>
                </a:cubicBezTo>
                <a:cubicBezTo>
                  <a:pt x="138" y="0"/>
                  <a:pt x="13" y="117"/>
                  <a:pt x="0" y="266"/>
                </a:cubicBezTo>
                <a:cubicBezTo>
                  <a:pt x="24" y="240"/>
                  <a:pt x="24" y="240"/>
                  <a:pt x="24" y="240"/>
                </a:cubicBezTo>
                <a:cubicBezTo>
                  <a:pt x="49" y="268"/>
                  <a:pt x="49" y="268"/>
                  <a:pt x="49" y="268"/>
                </a:cubicBezTo>
                <a:cubicBezTo>
                  <a:pt x="61" y="145"/>
                  <a:pt x="165" y="49"/>
                  <a:pt x="291" y="49"/>
                </a:cubicBezTo>
                <a:cubicBezTo>
                  <a:pt x="425" y="49"/>
                  <a:pt x="533" y="157"/>
                  <a:pt x="533" y="291"/>
                </a:cubicBezTo>
                <a:cubicBezTo>
                  <a:pt x="520" y="291"/>
                  <a:pt x="520" y="291"/>
                  <a:pt x="520" y="291"/>
                </a:cubicBezTo>
                <a:cubicBezTo>
                  <a:pt x="558" y="333"/>
                  <a:pt x="558" y="333"/>
                  <a:pt x="558" y="333"/>
                </a:cubicBezTo>
                <a:cubicBezTo>
                  <a:pt x="596" y="291"/>
                  <a:pt x="596" y="291"/>
                  <a:pt x="596" y="291"/>
                </a:cubicBezTo>
                <a:lnTo>
                  <a:pt x="582" y="291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3" name="Freeform 15"/>
          <p:cNvSpPr/>
          <p:nvPr/>
        </p:nvSpPr>
        <p:spPr bwMode="auto">
          <a:xfrm>
            <a:off x="2799084" y="2851116"/>
            <a:ext cx="1938546" cy="1092087"/>
          </a:xfrm>
          <a:custGeom>
            <a:avLst/>
            <a:gdLst>
              <a:gd name="T0" fmla="*/ 558 w 596"/>
              <a:gd name="T1" fmla="*/ 0 h 333"/>
              <a:gd name="T2" fmla="*/ 520 w 596"/>
              <a:gd name="T3" fmla="*/ 41 h 333"/>
              <a:gd name="T4" fmla="*/ 533 w 596"/>
              <a:gd name="T5" fmla="*/ 41 h 333"/>
              <a:gd name="T6" fmla="*/ 291 w 596"/>
              <a:gd name="T7" fmla="*/ 284 h 333"/>
              <a:gd name="T8" fmla="*/ 49 w 596"/>
              <a:gd name="T9" fmla="*/ 65 h 333"/>
              <a:gd name="T10" fmla="*/ 24 w 596"/>
              <a:gd name="T11" fmla="*/ 93 h 333"/>
              <a:gd name="T12" fmla="*/ 0 w 596"/>
              <a:gd name="T13" fmla="*/ 67 h 333"/>
              <a:gd name="T14" fmla="*/ 291 w 596"/>
              <a:gd name="T15" fmla="*/ 333 h 333"/>
              <a:gd name="T16" fmla="*/ 582 w 596"/>
              <a:gd name="T17" fmla="*/ 41 h 333"/>
              <a:gd name="T18" fmla="*/ 596 w 596"/>
              <a:gd name="T19" fmla="*/ 41 h 333"/>
              <a:gd name="T20" fmla="*/ 558 w 596"/>
              <a:gd name="T21" fmla="*/ 0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58" y="0"/>
                </a:moveTo>
                <a:cubicBezTo>
                  <a:pt x="520" y="41"/>
                  <a:pt x="520" y="41"/>
                  <a:pt x="520" y="41"/>
                </a:cubicBezTo>
                <a:cubicBezTo>
                  <a:pt x="533" y="41"/>
                  <a:pt x="533" y="41"/>
                  <a:pt x="533" y="41"/>
                </a:cubicBezTo>
                <a:cubicBezTo>
                  <a:pt x="533" y="175"/>
                  <a:pt x="425" y="284"/>
                  <a:pt x="291" y="284"/>
                </a:cubicBezTo>
                <a:cubicBezTo>
                  <a:pt x="165" y="284"/>
                  <a:pt x="61" y="188"/>
                  <a:pt x="49" y="65"/>
                </a:cubicBezTo>
                <a:cubicBezTo>
                  <a:pt x="24" y="93"/>
                  <a:pt x="24" y="93"/>
                  <a:pt x="24" y="93"/>
                </a:cubicBezTo>
                <a:cubicBezTo>
                  <a:pt x="0" y="67"/>
                  <a:pt x="0" y="67"/>
                  <a:pt x="0" y="67"/>
                </a:cubicBezTo>
                <a:cubicBezTo>
                  <a:pt x="13" y="216"/>
                  <a:pt x="138" y="333"/>
                  <a:pt x="291" y="333"/>
                </a:cubicBezTo>
                <a:cubicBezTo>
                  <a:pt x="452" y="333"/>
                  <a:pt x="582" y="202"/>
                  <a:pt x="582" y="41"/>
                </a:cubicBezTo>
                <a:cubicBezTo>
                  <a:pt x="596" y="41"/>
                  <a:pt x="596" y="41"/>
                  <a:pt x="596" y="41"/>
                </a:cubicBezTo>
                <a:lnTo>
                  <a:pt x="558" y="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AutoShape 112"/>
          <p:cNvSpPr/>
          <p:nvPr/>
        </p:nvSpPr>
        <p:spPr bwMode="auto">
          <a:xfrm>
            <a:off x="7023657" y="2793377"/>
            <a:ext cx="385852" cy="384152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65" name="Group 124"/>
          <p:cNvGrpSpPr/>
          <p:nvPr/>
        </p:nvGrpSpPr>
        <p:grpSpPr>
          <a:xfrm>
            <a:off x="5287991" y="2823407"/>
            <a:ext cx="385227" cy="324089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66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67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68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554985" y="2793168"/>
            <a:ext cx="384569" cy="384569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70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71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72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 flipH="1">
            <a:off x="1815969" y="2793168"/>
            <a:ext cx="384569" cy="384569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74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75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76" name="Oval 8"/>
          <p:cNvSpPr>
            <a:spLocks noChangeArrowheads="1"/>
          </p:cNvSpPr>
          <p:nvPr/>
        </p:nvSpPr>
        <p:spPr bwMode="auto">
          <a:xfrm>
            <a:off x="8046253" y="2653652"/>
            <a:ext cx="146990" cy="147036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7" name="Freeform 15"/>
          <p:cNvSpPr/>
          <p:nvPr/>
        </p:nvSpPr>
        <p:spPr bwMode="auto">
          <a:xfrm>
            <a:off x="6272244" y="2851116"/>
            <a:ext cx="1938546" cy="1092087"/>
          </a:xfrm>
          <a:custGeom>
            <a:avLst/>
            <a:gdLst>
              <a:gd name="T0" fmla="*/ 558 w 596"/>
              <a:gd name="T1" fmla="*/ 0 h 333"/>
              <a:gd name="T2" fmla="*/ 520 w 596"/>
              <a:gd name="T3" fmla="*/ 41 h 333"/>
              <a:gd name="T4" fmla="*/ 533 w 596"/>
              <a:gd name="T5" fmla="*/ 41 h 333"/>
              <a:gd name="T6" fmla="*/ 291 w 596"/>
              <a:gd name="T7" fmla="*/ 284 h 333"/>
              <a:gd name="T8" fmla="*/ 49 w 596"/>
              <a:gd name="T9" fmla="*/ 65 h 333"/>
              <a:gd name="T10" fmla="*/ 24 w 596"/>
              <a:gd name="T11" fmla="*/ 93 h 333"/>
              <a:gd name="T12" fmla="*/ 0 w 596"/>
              <a:gd name="T13" fmla="*/ 67 h 333"/>
              <a:gd name="T14" fmla="*/ 291 w 596"/>
              <a:gd name="T15" fmla="*/ 333 h 333"/>
              <a:gd name="T16" fmla="*/ 582 w 596"/>
              <a:gd name="T17" fmla="*/ 41 h 333"/>
              <a:gd name="T18" fmla="*/ 596 w 596"/>
              <a:gd name="T19" fmla="*/ 41 h 333"/>
              <a:gd name="T20" fmla="*/ 558 w 596"/>
              <a:gd name="T21" fmla="*/ 0 h 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96" h="333">
                <a:moveTo>
                  <a:pt x="558" y="0"/>
                </a:moveTo>
                <a:cubicBezTo>
                  <a:pt x="520" y="41"/>
                  <a:pt x="520" y="41"/>
                  <a:pt x="520" y="41"/>
                </a:cubicBezTo>
                <a:cubicBezTo>
                  <a:pt x="533" y="41"/>
                  <a:pt x="533" y="41"/>
                  <a:pt x="533" y="41"/>
                </a:cubicBezTo>
                <a:cubicBezTo>
                  <a:pt x="533" y="175"/>
                  <a:pt x="425" y="284"/>
                  <a:pt x="291" y="284"/>
                </a:cubicBezTo>
                <a:cubicBezTo>
                  <a:pt x="165" y="284"/>
                  <a:pt x="61" y="188"/>
                  <a:pt x="49" y="65"/>
                </a:cubicBezTo>
                <a:cubicBezTo>
                  <a:pt x="24" y="93"/>
                  <a:pt x="24" y="93"/>
                  <a:pt x="24" y="93"/>
                </a:cubicBezTo>
                <a:cubicBezTo>
                  <a:pt x="0" y="67"/>
                  <a:pt x="0" y="67"/>
                  <a:pt x="0" y="67"/>
                </a:cubicBezTo>
                <a:cubicBezTo>
                  <a:pt x="13" y="216"/>
                  <a:pt x="138" y="333"/>
                  <a:pt x="291" y="333"/>
                </a:cubicBezTo>
                <a:cubicBezTo>
                  <a:pt x="452" y="333"/>
                  <a:pt x="582" y="202"/>
                  <a:pt x="582" y="41"/>
                </a:cubicBezTo>
                <a:cubicBezTo>
                  <a:pt x="596" y="41"/>
                  <a:pt x="596" y="41"/>
                  <a:pt x="596" y="41"/>
                </a:cubicBezTo>
                <a:lnTo>
                  <a:pt x="558" y="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727641" y="3857099"/>
            <a:ext cx="2549997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572427" y="3576429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460166" y="1756199"/>
            <a:ext cx="2549997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3304952" y="1475529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5928124" y="1756199"/>
            <a:ext cx="2549997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6772910" y="1475529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4170518" y="3857099"/>
            <a:ext cx="2549997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5015304" y="3576429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57331" y="505776"/>
            <a:ext cx="102933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000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sz="2000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46614" y="827482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占位符 9"/>
          <p:cNvPicPr>
            <a:picLocks noGrp="1" noChangeAspect="1"/>
          </p:cNvPicPr>
          <p:nvPr>
            <p:ph type="pic" sz="quarter" idx="15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68" b="19968"/>
          <a:stretch>
            <a:fillRect/>
          </a:stretch>
        </p:blipFill>
        <p:spPr/>
      </p:pic>
      <p:pic>
        <p:nvPicPr>
          <p:cNvPr id="14" name="图片占位符 13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3" b="20003"/>
          <a:stretch>
            <a:fillRect/>
          </a:stretch>
        </p:blipFill>
        <p:spPr/>
      </p:pic>
      <p:sp>
        <p:nvSpPr>
          <p:cNvPr id="46" name="矩形 45"/>
          <p:cNvSpPr/>
          <p:nvPr/>
        </p:nvSpPr>
        <p:spPr>
          <a:xfrm>
            <a:off x="910132" y="3484266"/>
            <a:ext cx="3718255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  <a:buClr>
                <a:srgbClr val="E7E6E6">
                  <a:lumMod val="10000"/>
                </a:srgbClr>
              </a:buClr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r>
              <a:rPr lang="en-US" altLang="zh-CN" sz="1050">
                <a:solidFill>
                  <a:schemeClr val="bg1"/>
                </a:solidFill>
                <a:ea typeface="Arial" panose="020B0604020202020204" pitchFamily="34" charset="0"/>
                <a:cs typeface="+mn-ea"/>
                <a:sym typeface="+mn-lt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/>
              </a:solidFill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910132" y="3227945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630255" y="1999396"/>
            <a:ext cx="3718255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150000"/>
              </a:lnSpc>
              <a:buClr>
                <a:srgbClr val="E7E6E6">
                  <a:lumMod val="10000"/>
                </a:srgbClr>
              </a:buClr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r>
              <a:rPr lang="en-US" altLang="zh-CN" sz="1050">
                <a:solidFill>
                  <a:schemeClr val="bg1"/>
                </a:solidFill>
                <a:ea typeface="Arial" panose="020B0604020202020204" pitchFamily="34" charset="0"/>
                <a:cs typeface="+mn-ea"/>
                <a:sym typeface="+mn-lt"/>
              </a:rPr>
              <a:t>Lorem ipsum dolor sit amet, consectetuer adipiscing elit. Aenean commodo ligula eget dolor. </a:t>
            </a:r>
            <a:endParaRPr lang="en-US" altLang="zh-CN" sz="1050">
              <a:solidFill>
                <a:schemeClr val="bg1"/>
              </a:solidFill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4630255" y="1743075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57331" y="505776"/>
            <a:ext cx="102933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000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sz="2000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46614" y="827482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11"/>
          <p:cNvSpPr>
            <a:spLocks noChangeArrowheads="1"/>
          </p:cNvSpPr>
          <p:nvPr/>
        </p:nvSpPr>
        <p:spPr bwMode="auto">
          <a:xfrm>
            <a:off x="4190127" y="1665173"/>
            <a:ext cx="763738" cy="7623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0" compatLnSpc="1">
            <a:noAutofit/>
          </a:bodyPr>
          <a:lstStyle/>
          <a:p>
            <a:pPr algn="ctr"/>
            <a:endParaRPr lang="zh-CN" altLang="en-US" sz="32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2" name="Oval 12"/>
          <p:cNvSpPr>
            <a:spLocks noChangeArrowheads="1"/>
          </p:cNvSpPr>
          <p:nvPr/>
        </p:nvSpPr>
        <p:spPr bwMode="auto">
          <a:xfrm>
            <a:off x="4291119" y="2740103"/>
            <a:ext cx="571225" cy="571401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/>
          <a:lstStyle/>
          <a:p>
            <a:endParaRPr lang="zh-CN" altLang="en-US" sz="2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Oval 13"/>
          <p:cNvSpPr>
            <a:spLocks noChangeArrowheads="1"/>
          </p:cNvSpPr>
          <p:nvPr/>
        </p:nvSpPr>
        <p:spPr bwMode="auto">
          <a:xfrm>
            <a:off x="5165314" y="2640660"/>
            <a:ext cx="762160" cy="7623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ctr" anchorCtr="0" compatLnSpc="1">
            <a:noAutofit/>
          </a:bodyPr>
          <a:lstStyle/>
          <a:p>
            <a:pPr algn="ctr"/>
            <a:endParaRPr lang="zh-CN" altLang="en-US" sz="40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4" name="Oval 14"/>
          <p:cNvSpPr>
            <a:spLocks noChangeArrowheads="1"/>
          </p:cNvSpPr>
          <p:nvPr/>
        </p:nvSpPr>
        <p:spPr bwMode="auto">
          <a:xfrm>
            <a:off x="3216521" y="2640660"/>
            <a:ext cx="762159" cy="7623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ctr" anchorCtr="0" compatLnSpc="1">
            <a:noAutofit/>
          </a:bodyPr>
          <a:lstStyle/>
          <a:p>
            <a:pPr algn="ctr"/>
            <a:endParaRPr lang="zh-CN" altLang="en-US" sz="40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5" name="Oval 15"/>
          <p:cNvSpPr>
            <a:spLocks noChangeArrowheads="1"/>
          </p:cNvSpPr>
          <p:nvPr/>
        </p:nvSpPr>
        <p:spPr bwMode="auto">
          <a:xfrm>
            <a:off x="4190127" y="3614568"/>
            <a:ext cx="763738" cy="76397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ctr" anchorCtr="0" compatLnSpc="1">
            <a:noAutofit/>
          </a:bodyPr>
          <a:lstStyle/>
          <a:p>
            <a:pPr algn="ctr"/>
            <a:endParaRPr lang="zh-CN" altLang="en-US" sz="40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6" name="Freeform 20"/>
          <p:cNvSpPr/>
          <p:nvPr/>
        </p:nvSpPr>
        <p:spPr bwMode="auto">
          <a:xfrm>
            <a:off x="5009094" y="2957931"/>
            <a:ext cx="67852" cy="135747"/>
          </a:xfrm>
          <a:custGeom>
            <a:avLst/>
            <a:gdLst>
              <a:gd name="T0" fmla="*/ 0 w 43"/>
              <a:gd name="T1" fmla="*/ 0 h 86"/>
              <a:gd name="T2" fmla="*/ 43 w 43"/>
              <a:gd name="T3" fmla="*/ 43 h 86"/>
              <a:gd name="T4" fmla="*/ 0 w 43"/>
              <a:gd name="T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86">
                <a:moveTo>
                  <a:pt x="0" y="0"/>
                </a:moveTo>
                <a:lnTo>
                  <a:pt x="43" y="43"/>
                </a:lnTo>
                <a:lnTo>
                  <a:pt x="0" y="86"/>
                </a:lnTo>
              </a:path>
            </a:pathLst>
          </a:custGeom>
          <a:noFill/>
          <a:ln w="12700" cap="flat" cmpd="sng">
            <a:solidFill>
              <a:schemeClr val="bg1">
                <a:lumMod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2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7" name="Freeform 21"/>
          <p:cNvSpPr/>
          <p:nvPr/>
        </p:nvSpPr>
        <p:spPr bwMode="auto">
          <a:xfrm>
            <a:off x="4067047" y="2957931"/>
            <a:ext cx="67853" cy="135747"/>
          </a:xfrm>
          <a:custGeom>
            <a:avLst/>
            <a:gdLst>
              <a:gd name="T0" fmla="*/ 43 w 43"/>
              <a:gd name="T1" fmla="*/ 86 h 86"/>
              <a:gd name="T2" fmla="*/ 0 w 43"/>
              <a:gd name="T3" fmla="*/ 43 h 86"/>
              <a:gd name="T4" fmla="*/ 43 w 43"/>
              <a:gd name="T5" fmla="*/ 0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86">
                <a:moveTo>
                  <a:pt x="43" y="86"/>
                </a:moveTo>
                <a:lnTo>
                  <a:pt x="0" y="43"/>
                </a:lnTo>
                <a:lnTo>
                  <a:pt x="43" y="0"/>
                </a:lnTo>
              </a:path>
            </a:pathLst>
          </a:custGeom>
          <a:noFill/>
          <a:ln w="12700" cap="flat" cmpd="sng">
            <a:solidFill>
              <a:schemeClr val="bg1">
                <a:lumMod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2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Freeform 22"/>
          <p:cNvSpPr/>
          <p:nvPr/>
        </p:nvSpPr>
        <p:spPr bwMode="auto">
          <a:xfrm>
            <a:off x="4504146" y="3463036"/>
            <a:ext cx="135705" cy="67873"/>
          </a:xfrm>
          <a:custGeom>
            <a:avLst/>
            <a:gdLst>
              <a:gd name="T0" fmla="*/ 86 w 86"/>
              <a:gd name="T1" fmla="*/ 0 h 43"/>
              <a:gd name="T2" fmla="*/ 43 w 86"/>
              <a:gd name="T3" fmla="*/ 43 h 43"/>
              <a:gd name="T4" fmla="*/ 0 w 86"/>
              <a:gd name="T5" fmla="*/ 0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6" h="43">
                <a:moveTo>
                  <a:pt x="86" y="0"/>
                </a:moveTo>
                <a:lnTo>
                  <a:pt x="43" y="43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chemeClr val="bg1">
                <a:lumMod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2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Freeform 23"/>
          <p:cNvSpPr/>
          <p:nvPr/>
        </p:nvSpPr>
        <p:spPr bwMode="auto">
          <a:xfrm>
            <a:off x="4504146" y="2520697"/>
            <a:ext cx="135705" cy="67874"/>
          </a:xfrm>
          <a:custGeom>
            <a:avLst/>
            <a:gdLst>
              <a:gd name="T0" fmla="*/ 0 w 86"/>
              <a:gd name="T1" fmla="*/ 43 h 43"/>
              <a:gd name="T2" fmla="*/ 43 w 86"/>
              <a:gd name="T3" fmla="*/ 0 h 43"/>
              <a:gd name="T4" fmla="*/ 86 w 86"/>
              <a:gd name="T5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6" h="43">
                <a:moveTo>
                  <a:pt x="0" y="43"/>
                </a:moveTo>
                <a:lnTo>
                  <a:pt x="43" y="0"/>
                </a:lnTo>
                <a:lnTo>
                  <a:pt x="86" y="43"/>
                </a:lnTo>
              </a:path>
            </a:pathLst>
          </a:custGeom>
          <a:noFill/>
          <a:ln w="12700" cap="flat" cmpd="sng">
            <a:solidFill>
              <a:schemeClr val="bg1">
                <a:lumMod val="5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2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807282" y="2101878"/>
            <a:ext cx="305297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2999830" y="1763324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804793" y="3844613"/>
            <a:ext cx="305297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97" name="矩形 96"/>
          <p:cNvSpPr/>
          <p:nvPr/>
        </p:nvSpPr>
        <p:spPr>
          <a:xfrm>
            <a:off x="2997341" y="3506059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5391281" y="2019739"/>
            <a:ext cx="305297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5391281" y="1681185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5433773" y="3801439"/>
            <a:ext cx="305297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5433773" y="3462885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113" name="AutoShape 59"/>
          <p:cNvSpPr/>
          <p:nvPr/>
        </p:nvSpPr>
        <p:spPr bwMode="auto">
          <a:xfrm>
            <a:off x="4392903" y="2887584"/>
            <a:ext cx="295639" cy="294337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114" name="Group 112"/>
          <p:cNvGrpSpPr/>
          <p:nvPr/>
        </p:nvGrpSpPr>
        <p:grpSpPr>
          <a:xfrm>
            <a:off x="3396092" y="2849892"/>
            <a:ext cx="394636" cy="369719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115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16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117" name="AutoShape 112"/>
          <p:cNvSpPr/>
          <p:nvPr/>
        </p:nvSpPr>
        <p:spPr bwMode="auto">
          <a:xfrm>
            <a:off x="5348756" y="2817051"/>
            <a:ext cx="395276" cy="393534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118" name="组合 117"/>
          <p:cNvGrpSpPr/>
          <p:nvPr/>
        </p:nvGrpSpPr>
        <p:grpSpPr>
          <a:xfrm>
            <a:off x="4436633" y="3801439"/>
            <a:ext cx="270723" cy="394636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19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20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121" name="Group 124"/>
          <p:cNvGrpSpPr/>
          <p:nvPr/>
        </p:nvGrpSpPr>
        <p:grpSpPr>
          <a:xfrm>
            <a:off x="4374678" y="1881522"/>
            <a:ext cx="394636" cy="332005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122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23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24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2142384" y="2831681"/>
            <a:ext cx="4859232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Aenean commodo ligula eget dolorLorem ipsum dolor sit amet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3957190" y="3545131"/>
            <a:ext cx="1229619" cy="228855"/>
          </a:xfrm>
          <a:prstGeom prst="roundRect">
            <a:avLst>
              <a:gd name="adj" fmla="val 50000"/>
            </a:avLst>
          </a:prstGeom>
          <a:solidFill>
            <a:srgbClr val="B797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latin typeface="+mj-lt"/>
              </a:rPr>
              <a:t>xxxxx</a:t>
            </a:r>
            <a:endParaRPr lang="en-US" altLang="zh-CN" sz="1200">
              <a:latin typeface="+mj-lt"/>
            </a:endParaRPr>
          </a:p>
        </p:txBody>
      </p:sp>
      <p:sp>
        <p:nvSpPr>
          <p:cNvPr id="14" name="PA_矩形 8"/>
          <p:cNvSpPr/>
          <p:nvPr>
            <p:custDataLst>
              <p:tags r:id="rId1"/>
            </p:custDataLst>
          </p:nvPr>
        </p:nvSpPr>
        <p:spPr>
          <a:xfrm>
            <a:off x="2079921" y="1915815"/>
            <a:ext cx="4984159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defRPr/>
            </a:pPr>
            <a:r>
              <a:rPr lang="en-US" altLang="zh-CN" sz="2400" kern="0">
                <a:solidFill>
                  <a:srgbClr val="8B8B89"/>
                </a:solidFill>
                <a:latin typeface="Arial Black" panose="020B0A04020102020204" charset="0"/>
                <a:ea typeface="Arial" panose="020B0604020202020204" pitchFamily="34" charset="0"/>
                <a:cs typeface="Arial Black" panose="020B0A04020102020204" charset="0"/>
              </a:rPr>
              <a:t>THANK YOU FOR LISTENING AND WATCHING</a:t>
            </a:r>
            <a:endParaRPr lang="en-US" altLang="zh-CN" sz="2400" kern="0">
              <a:solidFill>
                <a:srgbClr val="8B8B89"/>
              </a:solidFill>
              <a:latin typeface="Arial Black" panose="020B0A04020102020204" charset="0"/>
              <a:ea typeface="Arial" panose="020B0604020202020204" pitchFamily="34" charset="0"/>
              <a:cs typeface="Arial Black" panose="020B0A0402010202020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538250" y="1418975"/>
            <a:ext cx="369651" cy="369651"/>
          </a:xfrm>
          <a:prstGeom prst="ellipse">
            <a:avLst/>
          </a:prstGeom>
          <a:solidFill>
            <a:srgbClr val="B797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-538250" y="1925248"/>
            <a:ext cx="369651" cy="369651"/>
          </a:xfrm>
          <a:prstGeom prst="ellipse">
            <a:avLst/>
          </a:prstGeom>
          <a:solidFill>
            <a:srgbClr val="E6D0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-538250" y="2462030"/>
            <a:ext cx="369652" cy="369651"/>
          </a:xfrm>
          <a:prstGeom prst="ellipse">
            <a:avLst/>
          </a:prstGeom>
          <a:solidFill>
            <a:srgbClr val="CBCB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-530800" y="888507"/>
            <a:ext cx="369651" cy="369651"/>
          </a:xfrm>
          <a:prstGeom prst="ellipse">
            <a:avLst/>
          </a:prstGeom>
          <a:solidFill>
            <a:srgbClr val="A0A0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133093" y="4782091"/>
            <a:ext cx="49309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00" kern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ARTRETRO</a:t>
            </a:r>
            <a:endParaRPr lang="zh-CN" altLang="en-US"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923282" y="888246"/>
            <a:ext cx="3517146" cy="35171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PA_矩形 7"/>
          <p:cNvSpPr/>
          <p:nvPr>
            <p:custDataLst>
              <p:tags r:id="rId1"/>
            </p:custDataLst>
          </p:nvPr>
        </p:nvSpPr>
        <p:spPr>
          <a:xfrm>
            <a:off x="3949383" y="1940956"/>
            <a:ext cx="1594485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en-US" altLang="zh-CN" sz="4000" kern="0">
                <a:solidFill>
                  <a:schemeClr val="bg1"/>
                </a:solidFill>
                <a:latin typeface="+mj-ea"/>
                <a:ea typeface="+mj-ea"/>
              </a:rPr>
              <a:t>GOAL</a:t>
            </a:r>
            <a:endParaRPr lang="en-US" altLang="zh-CN" sz="4000" ker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3050390" y="3035896"/>
            <a:ext cx="304322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900" kern="0">
                <a:solidFill>
                  <a:schemeClr val="bg1"/>
                </a:solidFill>
                <a:cs typeface="Arial" panose="020B0604020202020204" pitchFamily="34" charset="0"/>
              </a:rPr>
              <a:t>Create the Log Analytics Module</a:t>
            </a:r>
            <a:endParaRPr lang="en-US" altLang="zh-CN" sz="900" kern="0">
              <a:solidFill>
                <a:schemeClr val="bg1"/>
              </a:solidFill>
              <a:cs typeface="Arial" panose="020B0604020202020204" pitchFamily="34" charset="0"/>
            </a:endParaRPr>
          </a:p>
          <a:p>
            <a:pPr algn="ctr" defTabSz="914400">
              <a:lnSpc>
                <a:spcPct val="150000"/>
              </a:lnSpc>
              <a:defRPr/>
            </a:pPr>
            <a:r>
              <a:rPr lang="en-US" altLang="zh-CN" sz="900" kern="0">
                <a:solidFill>
                  <a:schemeClr val="bg1"/>
                </a:solidFill>
                <a:cs typeface="Arial" panose="020B0604020202020204" pitchFamily="34" charset="0"/>
              </a:rPr>
              <a:t>Reference the Log Analytics Module from the Main BICEP File</a:t>
            </a:r>
            <a:endParaRPr lang="en-US" altLang="zh-CN" sz="900" kern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4" name="PA_矩形 8"/>
          <p:cNvSpPr/>
          <p:nvPr>
            <p:custDataLst>
              <p:tags r:id="rId2"/>
            </p:custDataLst>
          </p:nvPr>
        </p:nvSpPr>
        <p:spPr>
          <a:xfrm>
            <a:off x="3340624" y="2630487"/>
            <a:ext cx="3311114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 defTabSz="685800">
              <a:defRPr/>
            </a:pPr>
            <a:r>
              <a:rPr lang="en-US" altLang="zh-CN" sz="1050" kern="0">
                <a:solidFill>
                  <a:schemeClr val="bg1"/>
                </a:solidFill>
                <a:latin typeface="+mj-lt"/>
                <a:ea typeface="Arial" panose="020B0604020202020204" pitchFamily="34" charset="0"/>
              </a:rPr>
              <a:t>Create The Log Analytics BICEP Module</a:t>
            </a:r>
            <a:endParaRPr lang="en-US" altLang="zh-CN" sz="1050" kern="0">
              <a:solidFill>
                <a:schemeClr val="bg1"/>
              </a:solidFill>
              <a:latin typeface="+mj-lt"/>
              <a:ea typeface="Arial" panose="020B060402020202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538250" y="1418975"/>
            <a:ext cx="369651" cy="369651"/>
          </a:xfrm>
          <a:prstGeom prst="ellipse">
            <a:avLst/>
          </a:prstGeom>
          <a:solidFill>
            <a:srgbClr val="B797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-538250" y="1925248"/>
            <a:ext cx="369651" cy="369651"/>
          </a:xfrm>
          <a:prstGeom prst="ellipse">
            <a:avLst/>
          </a:prstGeom>
          <a:solidFill>
            <a:srgbClr val="E6D0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-538250" y="2462030"/>
            <a:ext cx="369652" cy="369651"/>
          </a:xfrm>
          <a:prstGeom prst="ellipse">
            <a:avLst/>
          </a:prstGeom>
          <a:solidFill>
            <a:srgbClr val="CBCB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-530800" y="888507"/>
            <a:ext cx="369651" cy="369651"/>
          </a:xfrm>
          <a:prstGeom prst="ellipse">
            <a:avLst/>
          </a:prstGeom>
          <a:solidFill>
            <a:srgbClr val="A0A0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3401695" y="2921635"/>
            <a:ext cx="2540635" cy="698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: 圆角 14"/>
          <p:cNvSpPr/>
          <p:nvPr/>
        </p:nvSpPr>
        <p:spPr>
          <a:xfrm>
            <a:off x="4259466" y="3750606"/>
            <a:ext cx="974318" cy="228499"/>
          </a:xfrm>
          <a:prstGeom prst="roundRect">
            <a:avLst>
              <a:gd name="adj" fmla="val 50000"/>
            </a:avLst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latin typeface="+mj-lt"/>
              </a:rPr>
              <a:t>Section 6</a:t>
            </a:r>
            <a:endParaRPr lang="en-US" altLang="zh-CN" sz="120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753676" y="517841"/>
            <a:ext cx="363918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en-US" altLang="zh-CN" sz="2000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Azure Project BICEP Modules </a:t>
            </a:r>
            <a:endParaRPr kumimoji="1" lang="en-US" altLang="zh-CN" sz="2000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456094" y="916232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26"/>
          <p:cNvSpPr/>
          <p:nvPr/>
        </p:nvSpPr>
        <p:spPr>
          <a:xfrm>
            <a:off x="439420" y="1771015"/>
            <a:ext cx="2268220" cy="20300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Modular Programming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: is software design technique that emphasizes separating the functionality of a program into independent, interchangeable modules, such that each contains everything necessary to execute only one aspect of the desired functionality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2" name="矩形 26"/>
          <p:cNvSpPr/>
          <p:nvPr/>
        </p:nvSpPr>
        <p:spPr>
          <a:xfrm>
            <a:off x="2881630" y="1769745"/>
            <a:ext cx="3117850" cy="275717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BICEP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: Azure Bicep is a domain-specific language (DSL) that significantly simplifies the Azure authoring and provisioning of resources.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Why BICEP?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1. BICEP is native to Azure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2. Fully integrated templates within Azure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3. Fully supported by Azure and Microsoft Team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4. Built-in State Management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5. Easy transition from ARM JSON based templates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pic>
        <p:nvPicPr>
          <p:cNvPr id="13" name="Picture 12" descr="block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9420" y="1118235"/>
            <a:ext cx="558165" cy="558165"/>
          </a:xfrm>
          <a:prstGeom prst="rect">
            <a:avLst/>
          </a:prstGeom>
        </p:spPr>
      </p:pic>
      <p:pic>
        <p:nvPicPr>
          <p:cNvPr id="14" name="Picture 13" descr="bicep-meet-azure-pipelin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630" y="1179830"/>
            <a:ext cx="869950" cy="434975"/>
          </a:xfrm>
          <a:prstGeom prst="rect">
            <a:avLst/>
          </a:prstGeom>
        </p:spPr>
      </p:pic>
      <p:sp>
        <p:nvSpPr>
          <p:cNvPr id="15" name="矩形 26"/>
          <p:cNvSpPr/>
          <p:nvPr/>
        </p:nvSpPr>
        <p:spPr>
          <a:xfrm>
            <a:off x="6173470" y="1769745"/>
            <a:ext cx="2268220" cy="275717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BICEP Modules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: BICEP modules provide an easy and consise way to modularize your ARM templates.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Module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is a functionality in Azure Bicep which allows to split a complex template into smaller components. Each module contains one or more resources to be deployed together and can be reused across multiple templates.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pic>
        <p:nvPicPr>
          <p:cNvPr id="16" name="Picture 15" descr="bicep-meet-azure-pipelin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470" y="1241425"/>
            <a:ext cx="869950" cy="434975"/>
          </a:xfrm>
          <a:prstGeom prst="rect">
            <a:avLst/>
          </a:prstGeom>
        </p:spPr>
      </p:pic>
      <p:pic>
        <p:nvPicPr>
          <p:cNvPr id="18" name="Picture 17" descr="block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11365" y="1179830"/>
            <a:ext cx="558165" cy="5581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57331" y="505776"/>
            <a:ext cx="102933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000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sz="2000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46614" y="827482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3349517" y="1743075"/>
            <a:ext cx="2444961" cy="2442425"/>
            <a:chOff x="3030119" y="1476291"/>
            <a:chExt cx="3060700" cy="3057525"/>
          </a:xfrm>
        </p:grpSpPr>
        <p:sp>
          <p:nvSpPr>
            <p:cNvPr id="18" name="Freeform 5"/>
            <p:cNvSpPr>
              <a:spLocks noEditPoints="1"/>
            </p:cNvSpPr>
            <p:nvPr/>
          </p:nvSpPr>
          <p:spPr bwMode="auto">
            <a:xfrm>
              <a:off x="3030119" y="1476291"/>
              <a:ext cx="3060700" cy="3057525"/>
            </a:xfrm>
            <a:custGeom>
              <a:avLst/>
              <a:gdLst>
                <a:gd name="T0" fmla="*/ 870 w 935"/>
                <a:gd name="T1" fmla="*/ 608 h 935"/>
                <a:gd name="T2" fmla="*/ 870 w 935"/>
                <a:gd name="T3" fmla="*/ 608 h 935"/>
                <a:gd name="T4" fmla="*/ 806 w 935"/>
                <a:gd name="T5" fmla="*/ 468 h 935"/>
                <a:gd name="T6" fmla="*/ 870 w 935"/>
                <a:gd name="T7" fmla="*/ 327 h 935"/>
                <a:gd name="T8" fmla="*/ 870 w 935"/>
                <a:gd name="T9" fmla="*/ 327 h 935"/>
                <a:gd name="T10" fmla="*/ 935 w 935"/>
                <a:gd name="T11" fmla="*/ 186 h 935"/>
                <a:gd name="T12" fmla="*/ 750 w 935"/>
                <a:gd name="T13" fmla="*/ 0 h 935"/>
                <a:gd name="T14" fmla="*/ 608 w 935"/>
                <a:gd name="T15" fmla="*/ 65 h 935"/>
                <a:gd name="T16" fmla="*/ 608 w 935"/>
                <a:gd name="T17" fmla="*/ 65 h 935"/>
                <a:gd name="T18" fmla="*/ 468 w 935"/>
                <a:gd name="T19" fmla="*/ 129 h 935"/>
                <a:gd name="T20" fmla="*/ 328 w 935"/>
                <a:gd name="T21" fmla="*/ 65 h 935"/>
                <a:gd name="T22" fmla="*/ 328 w 935"/>
                <a:gd name="T23" fmla="*/ 65 h 935"/>
                <a:gd name="T24" fmla="*/ 186 w 935"/>
                <a:gd name="T25" fmla="*/ 0 h 935"/>
                <a:gd name="T26" fmla="*/ 0 w 935"/>
                <a:gd name="T27" fmla="*/ 186 h 935"/>
                <a:gd name="T28" fmla="*/ 66 w 935"/>
                <a:gd name="T29" fmla="*/ 327 h 935"/>
                <a:gd name="T30" fmla="*/ 66 w 935"/>
                <a:gd name="T31" fmla="*/ 327 h 935"/>
                <a:gd name="T32" fmla="*/ 130 w 935"/>
                <a:gd name="T33" fmla="*/ 468 h 935"/>
                <a:gd name="T34" fmla="*/ 66 w 935"/>
                <a:gd name="T35" fmla="*/ 608 h 935"/>
                <a:gd name="T36" fmla="*/ 66 w 935"/>
                <a:gd name="T37" fmla="*/ 608 h 935"/>
                <a:gd name="T38" fmla="*/ 0 w 935"/>
                <a:gd name="T39" fmla="*/ 749 h 935"/>
                <a:gd name="T40" fmla="*/ 186 w 935"/>
                <a:gd name="T41" fmla="*/ 935 h 935"/>
                <a:gd name="T42" fmla="*/ 328 w 935"/>
                <a:gd name="T43" fmla="*/ 870 h 935"/>
                <a:gd name="T44" fmla="*/ 328 w 935"/>
                <a:gd name="T45" fmla="*/ 870 h 935"/>
                <a:gd name="T46" fmla="*/ 468 w 935"/>
                <a:gd name="T47" fmla="*/ 806 h 935"/>
                <a:gd name="T48" fmla="*/ 608 w 935"/>
                <a:gd name="T49" fmla="*/ 870 h 935"/>
                <a:gd name="T50" fmla="*/ 608 w 935"/>
                <a:gd name="T51" fmla="*/ 870 h 935"/>
                <a:gd name="T52" fmla="*/ 750 w 935"/>
                <a:gd name="T53" fmla="*/ 935 h 935"/>
                <a:gd name="T54" fmla="*/ 935 w 935"/>
                <a:gd name="T55" fmla="*/ 749 h 935"/>
                <a:gd name="T56" fmla="*/ 870 w 935"/>
                <a:gd name="T57" fmla="*/ 608 h 935"/>
                <a:gd name="T58" fmla="*/ 468 w 935"/>
                <a:gd name="T59" fmla="*/ 681 h 935"/>
                <a:gd name="T60" fmla="*/ 255 w 935"/>
                <a:gd name="T61" fmla="*/ 468 h 935"/>
                <a:gd name="T62" fmla="*/ 468 w 935"/>
                <a:gd name="T63" fmla="*/ 255 h 935"/>
                <a:gd name="T64" fmla="*/ 681 w 935"/>
                <a:gd name="T65" fmla="*/ 468 h 935"/>
                <a:gd name="T66" fmla="*/ 468 w 935"/>
                <a:gd name="T67" fmla="*/ 681 h 9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35" h="935">
                  <a:moveTo>
                    <a:pt x="870" y="608"/>
                  </a:moveTo>
                  <a:cubicBezTo>
                    <a:pt x="870" y="608"/>
                    <a:pt x="870" y="608"/>
                    <a:pt x="870" y="608"/>
                  </a:cubicBezTo>
                  <a:cubicBezTo>
                    <a:pt x="831" y="574"/>
                    <a:pt x="806" y="524"/>
                    <a:pt x="806" y="468"/>
                  </a:cubicBezTo>
                  <a:cubicBezTo>
                    <a:pt x="806" y="412"/>
                    <a:pt x="831" y="362"/>
                    <a:pt x="870" y="327"/>
                  </a:cubicBezTo>
                  <a:cubicBezTo>
                    <a:pt x="870" y="327"/>
                    <a:pt x="870" y="327"/>
                    <a:pt x="870" y="327"/>
                  </a:cubicBezTo>
                  <a:cubicBezTo>
                    <a:pt x="910" y="293"/>
                    <a:pt x="935" y="243"/>
                    <a:pt x="935" y="186"/>
                  </a:cubicBezTo>
                  <a:cubicBezTo>
                    <a:pt x="935" y="83"/>
                    <a:pt x="852" y="0"/>
                    <a:pt x="750" y="0"/>
                  </a:cubicBezTo>
                  <a:cubicBezTo>
                    <a:pt x="693" y="0"/>
                    <a:pt x="642" y="25"/>
                    <a:pt x="608" y="65"/>
                  </a:cubicBezTo>
                  <a:cubicBezTo>
                    <a:pt x="608" y="65"/>
                    <a:pt x="608" y="65"/>
                    <a:pt x="608" y="65"/>
                  </a:cubicBezTo>
                  <a:cubicBezTo>
                    <a:pt x="574" y="105"/>
                    <a:pt x="524" y="129"/>
                    <a:pt x="468" y="129"/>
                  </a:cubicBezTo>
                  <a:cubicBezTo>
                    <a:pt x="412" y="129"/>
                    <a:pt x="362" y="105"/>
                    <a:pt x="328" y="65"/>
                  </a:cubicBezTo>
                  <a:cubicBezTo>
                    <a:pt x="328" y="65"/>
                    <a:pt x="328" y="65"/>
                    <a:pt x="328" y="65"/>
                  </a:cubicBezTo>
                  <a:cubicBezTo>
                    <a:pt x="294" y="25"/>
                    <a:pt x="243" y="0"/>
                    <a:pt x="186" y="0"/>
                  </a:cubicBezTo>
                  <a:cubicBezTo>
                    <a:pt x="83" y="0"/>
                    <a:pt x="0" y="83"/>
                    <a:pt x="0" y="186"/>
                  </a:cubicBezTo>
                  <a:cubicBezTo>
                    <a:pt x="0" y="243"/>
                    <a:pt x="26" y="293"/>
                    <a:pt x="66" y="327"/>
                  </a:cubicBezTo>
                  <a:cubicBezTo>
                    <a:pt x="66" y="327"/>
                    <a:pt x="66" y="327"/>
                    <a:pt x="66" y="327"/>
                  </a:cubicBezTo>
                  <a:cubicBezTo>
                    <a:pt x="105" y="362"/>
                    <a:pt x="130" y="412"/>
                    <a:pt x="130" y="468"/>
                  </a:cubicBezTo>
                  <a:cubicBezTo>
                    <a:pt x="130" y="524"/>
                    <a:pt x="105" y="574"/>
                    <a:pt x="66" y="608"/>
                  </a:cubicBezTo>
                  <a:cubicBezTo>
                    <a:pt x="66" y="608"/>
                    <a:pt x="66" y="608"/>
                    <a:pt x="66" y="608"/>
                  </a:cubicBezTo>
                  <a:cubicBezTo>
                    <a:pt x="26" y="642"/>
                    <a:pt x="0" y="693"/>
                    <a:pt x="0" y="749"/>
                  </a:cubicBezTo>
                  <a:cubicBezTo>
                    <a:pt x="0" y="852"/>
                    <a:pt x="83" y="935"/>
                    <a:pt x="186" y="935"/>
                  </a:cubicBezTo>
                  <a:cubicBezTo>
                    <a:pt x="243" y="935"/>
                    <a:pt x="294" y="910"/>
                    <a:pt x="328" y="870"/>
                  </a:cubicBezTo>
                  <a:cubicBezTo>
                    <a:pt x="328" y="870"/>
                    <a:pt x="328" y="870"/>
                    <a:pt x="328" y="870"/>
                  </a:cubicBezTo>
                  <a:cubicBezTo>
                    <a:pt x="362" y="831"/>
                    <a:pt x="412" y="806"/>
                    <a:pt x="468" y="806"/>
                  </a:cubicBezTo>
                  <a:cubicBezTo>
                    <a:pt x="524" y="806"/>
                    <a:pt x="574" y="831"/>
                    <a:pt x="608" y="870"/>
                  </a:cubicBezTo>
                  <a:cubicBezTo>
                    <a:pt x="608" y="870"/>
                    <a:pt x="608" y="870"/>
                    <a:pt x="608" y="870"/>
                  </a:cubicBezTo>
                  <a:cubicBezTo>
                    <a:pt x="642" y="910"/>
                    <a:pt x="693" y="935"/>
                    <a:pt x="750" y="935"/>
                  </a:cubicBezTo>
                  <a:cubicBezTo>
                    <a:pt x="852" y="935"/>
                    <a:pt x="935" y="852"/>
                    <a:pt x="935" y="749"/>
                  </a:cubicBezTo>
                  <a:cubicBezTo>
                    <a:pt x="935" y="693"/>
                    <a:pt x="910" y="642"/>
                    <a:pt x="870" y="608"/>
                  </a:cubicBezTo>
                  <a:close/>
                  <a:moveTo>
                    <a:pt x="468" y="681"/>
                  </a:moveTo>
                  <a:cubicBezTo>
                    <a:pt x="350" y="681"/>
                    <a:pt x="255" y="585"/>
                    <a:pt x="255" y="468"/>
                  </a:cubicBezTo>
                  <a:cubicBezTo>
                    <a:pt x="255" y="350"/>
                    <a:pt x="350" y="255"/>
                    <a:pt x="468" y="255"/>
                  </a:cubicBezTo>
                  <a:cubicBezTo>
                    <a:pt x="585" y="255"/>
                    <a:pt x="681" y="350"/>
                    <a:pt x="681" y="468"/>
                  </a:cubicBezTo>
                  <a:cubicBezTo>
                    <a:pt x="681" y="585"/>
                    <a:pt x="585" y="681"/>
                    <a:pt x="468" y="68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Oval 6"/>
            <p:cNvSpPr>
              <a:spLocks noChangeArrowheads="1"/>
            </p:cNvSpPr>
            <p:nvPr/>
          </p:nvSpPr>
          <p:spPr bwMode="auto">
            <a:xfrm>
              <a:off x="5039894" y="3492416"/>
              <a:ext cx="887413" cy="8858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Oval 7"/>
            <p:cNvSpPr>
              <a:spLocks noChangeArrowheads="1"/>
            </p:cNvSpPr>
            <p:nvPr/>
          </p:nvSpPr>
          <p:spPr bwMode="auto">
            <a:xfrm>
              <a:off x="3196807" y="1650916"/>
              <a:ext cx="884237" cy="8826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Oval 8"/>
            <p:cNvSpPr>
              <a:spLocks noChangeArrowheads="1"/>
            </p:cNvSpPr>
            <p:nvPr/>
          </p:nvSpPr>
          <p:spPr bwMode="auto">
            <a:xfrm>
              <a:off x="5039894" y="1650916"/>
              <a:ext cx="887413" cy="8826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" name="Oval 9"/>
            <p:cNvSpPr>
              <a:spLocks noChangeArrowheads="1"/>
            </p:cNvSpPr>
            <p:nvPr/>
          </p:nvSpPr>
          <p:spPr bwMode="auto">
            <a:xfrm>
              <a:off x="3196807" y="3492416"/>
              <a:ext cx="884237" cy="88582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2" name="矩形 31"/>
          <p:cNvSpPr/>
          <p:nvPr/>
        </p:nvSpPr>
        <p:spPr>
          <a:xfrm>
            <a:off x="250092" y="2036763"/>
            <a:ext cx="305297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2442640" y="1698209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89089" y="3508256"/>
            <a:ext cx="305297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481637" y="3169702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5927632" y="2097115"/>
            <a:ext cx="305297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927632" y="1758561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927632" y="3568608"/>
            <a:ext cx="3052973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927632" y="3230054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grpSp>
        <p:nvGrpSpPr>
          <p:cNvPr id="40" name="Group 112"/>
          <p:cNvGrpSpPr/>
          <p:nvPr/>
        </p:nvGrpSpPr>
        <p:grpSpPr>
          <a:xfrm>
            <a:off x="5125652" y="2075658"/>
            <a:ext cx="359779" cy="337063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41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42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43" name="AutoShape 112"/>
          <p:cNvSpPr/>
          <p:nvPr/>
        </p:nvSpPr>
        <p:spPr bwMode="auto">
          <a:xfrm>
            <a:off x="3655372" y="3528025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5193532" y="3528025"/>
            <a:ext cx="246811" cy="35977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4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4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47" name="Group 124"/>
          <p:cNvGrpSpPr/>
          <p:nvPr/>
        </p:nvGrpSpPr>
        <p:grpSpPr>
          <a:xfrm>
            <a:off x="3655956" y="2070440"/>
            <a:ext cx="359779" cy="302680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48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49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50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57331" y="505776"/>
            <a:ext cx="102933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000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sz="2000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46614" y="827482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占位符 8"/>
          <p:cNvPicPr>
            <a:picLocks noGrp="1" noChangeAspect="1"/>
          </p:cNvPicPr>
          <p:nvPr>
            <p:ph type="pic" sz="quarter" idx="14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3" b="28683"/>
          <a:stretch>
            <a:fillRect/>
          </a:stretch>
        </p:blipFill>
        <p:spPr/>
      </p:pic>
      <p:pic>
        <p:nvPicPr>
          <p:cNvPr id="11" name="图片占位符 10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9" b="10009"/>
          <a:stretch>
            <a:fillRect/>
          </a:stretch>
        </p:blipFill>
        <p:spPr/>
      </p:pic>
      <p:pic>
        <p:nvPicPr>
          <p:cNvPr id="13" name="图片占位符 12"/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11" b="26611"/>
          <a:stretch>
            <a:fillRect/>
          </a:stretch>
        </p:blipFill>
        <p:spPr/>
      </p:pic>
      <p:sp>
        <p:nvSpPr>
          <p:cNvPr id="62" name="矩形 61"/>
          <p:cNvSpPr/>
          <p:nvPr/>
        </p:nvSpPr>
        <p:spPr>
          <a:xfrm>
            <a:off x="636629" y="3753995"/>
            <a:ext cx="2283675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1348255" y="3415441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3430162" y="2161367"/>
            <a:ext cx="2283675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141788" y="1822813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6223695" y="3753995"/>
            <a:ext cx="2283675" cy="794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6935321" y="3415441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bg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85024" y="558486"/>
            <a:ext cx="8575222" cy="41878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PA_矩形 8"/>
          <p:cNvSpPr/>
          <p:nvPr>
            <p:custDataLst>
              <p:tags r:id="rId1"/>
            </p:custDataLst>
          </p:nvPr>
        </p:nvSpPr>
        <p:spPr>
          <a:xfrm>
            <a:off x="2637155" y="1045210"/>
            <a:ext cx="372872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defRPr/>
            </a:pPr>
            <a:r>
              <a:rPr lang="en-US" altLang="zh-CN" sz="2800" b="1" kern="0">
                <a:solidFill>
                  <a:schemeClr val="accent1"/>
                </a:solidFill>
                <a:latin typeface="+mj-lt"/>
                <a:ea typeface="Arial" panose="020B0604020202020204" pitchFamily="34" charset="0"/>
              </a:rPr>
              <a:t>PROJECT GOAL</a:t>
            </a:r>
            <a:endParaRPr lang="en-US" altLang="zh-CN" sz="2800" b="1" kern="0">
              <a:solidFill>
                <a:schemeClr val="accent1"/>
              </a:solidFill>
              <a:latin typeface="+mj-lt"/>
              <a:ea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545812" y="1852097"/>
            <a:ext cx="9448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609600">
              <a:defRPr/>
            </a:pPr>
            <a:r>
              <a:rPr kumimoji="1" lang="zh-CN" altLang="en-US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579323" y="2128068"/>
            <a:ext cx="29277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454115" y="1807128"/>
            <a:ext cx="944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609600">
              <a:defRPr/>
            </a:pPr>
            <a:r>
              <a:rPr kumimoji="1" lang="zh-CN" altLang="en-US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469211" y="2083099"/>
            <a:ext cx="29277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530809" y="3240829"/>
            <a:ext cx="944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609600">
              <a:defRPr/>
            </a:pPr>
            <a:r>
              <a:rPr kumimoji="1" lang="zh-CN" altLang="en-US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545905" y="3516800"/>
            <a:ext cx="29277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420697" y="3195860"/>
            <a:ext cx="944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609600">
              <a:defRPr/>
            </a:pPr>
            <a:r>
              <a:rPr kumimoji="1" lang="zh-CN" altLang="en-US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5435793" y="3471831"/>
            <a:ext cx="2927700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957286" y="1945423"/>
            <a:ext cx="552011" cy="583565"/>
            <a:chOff x="957286" y="1945423"/>
            <a:chExt cx="552011" cy="583565"/>
          </a:xfrm>
        </p:grpSpPr>
        <p:sp>
          <p:nvSpPr>
            <p:cNvPr id="11" name="椭圆 10"/>
            <p:cNvSpPr/>
            <p:nvPr/>
          </p:nvSpPr>
          <p:spPr>
            <a:xfrm>
              <a:off x="957286" y="1961805"/>
              <a:ext cx="552011" cy="5520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PA_矩形 7"/>
            <p:cNvSpPr/>
            <p:nvPr>
              <p:custDataLst>
                <p:tags r:id="rId2"/>
              </p:custDataLst>
            </p:nvPr>
          </p:nvSpPr>
          <p:spPr>
            <a:xfrm>
              <a:off x="1028822" y="1945423"/>
              <a:ext cx="40894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685800">
                <a:defRPr/>
              </a:pPr>
              <a:r>
                <a:rPr lang="en-US" altLang="zh-CN" sz="3200" kern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endParaRPr lang="en-US" altLang="zh-CN" sz="3200" kern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4847174" y="1900729"/>
            <a:ext cx="552011" cy="583565"/>
            <a:chOff x="957286" y="1943948"/>
            <a:chExt cx="552011" cy="583565"/>
          </a:xfrm>
        </p:grpSpPr>
        <p:sp>
          <p:nvSpPr>
            <p:cNvPr id="51" name="椭圆 50"/>
            <p:cNvSpPr/>
            <p:nvPr/>
          </p:nvSpPr>
          <p:spPr>
            <a:xfrm>
              <a:off x="957286" y="1961805"/>
              <a:ext cx="552011" cy="55201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PA_矩形 7"/>
            <p:cNvSpPr/>
            <p:nvPr>
              <p:custDataLst>
                <p:tags r:id="rId3"/>
              </p:custDataLst>
            </p:nvPr>
          </p:nvSpPr>
          <p:spPr>
            <a:xfrm>
              <a:off x="1028822" y="1943948"/>
              <a:ext cx="40894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685800">
                <a:defRPr/>
              </a:pPr>
              <a:r>
                <a:rPr lang="en-US" altLang="zh-CN" sz="3200" kern="0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endParaRPr lang="en-US" altLang="zh-CN" sz="3200" kern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957286" y="3242911"/>
            <a:ext cx="552011" cy="583565"/>
            <a:chOff x="957286" y="1947505"/>
            <a:chExt cx="552011" cy="583565"/>
          </a:xfrm>
        </p:grpSpPr>
        <p:sp>
          <p:nvSpPr>
            <p:cNvPr id="54" name="椭圆 53"/>
            <p:cNvSpPr/>
            <p:nvPr/>
          </p:nvSpPr>
          <p:spPr>
            <a:xfrm>
              <a:off x="957286" y="1961805"/>
              <a:ext cx="552011" cy="55201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PA_矩形 7"/>
            <p:cNvSpPr/>
            <p:nvPr>
              <p:custDataLst>
                <p:tags r:id="rId4"/>
              </p:custDataLst>
            </p:nvPr>
          </p:nvSpPr>
          <p:spPr>
            <a:xfrm>
              <a:off x="1025613" y="1947505"/>
              <a:ext cx="40894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685800">
                <a:defRPr/>
              </a:pPr>
              <a:r>
                <a:rPr lang="en-US" altLang="zh-CN" sz="3200" kern="0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  <a:endParaRPr lang="en-US" altLang="zh-CN" sz="3200" kern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4847174" y="3213992"/>
            <a:ext cx="552011" cy="585973"/>
            <a:chOff x="957286" y="1961805"/>
            <a:chExt cx="552011" cy="585973"/>
          </a:xfrm>
        </p:grpSpPr>
        <p:sp>
          <p:nvSpPr>
            <p:cNvPr id="57" name="椭圆 56"/>
            <p:cNvSpPr/>
            <p:nvPr/>
          </p:nvSpPr>
          <p:spPr>
            <a:xfrm>
              <a:off x="957286" y="1961805"/>
              <a:ext cx="552011" cy="552011"/>
            </a:xfrm>
            <a:prstGeom prst="ellipse">
              <a:avLst/>
            </a:prstGeom>
            <a:solidFill>
              <a:srgbClr val="B0B1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PA_矩形 7"/>
            <p:cNvSpPr/>
            <p:nvPr>
              <p:custDataLst>
                <p:tags r:id="rId5"/>
              </p:custDataLst>
            </p:nvPr>
          </p:nvSpPr>
          <p:spPr>
            <a:xfrm>
              <a:off x="1011714" y="1964213"/>
              <a:ext cx="40894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685800">
                <a:defRPr/>
              </a:pPr>
              <a:r>
                <a:rPr lang="en-US" altLang="zh-CN" sz="3200" kern="0">
                  <a:solidFill>
                    <a:schemeClr val="bg1"/>
                  </a:solidFill>
                  <a:latin typeface="+mj-ea"/>
                  <a:ea typeface="+mj-ea"/>
                </a:rPr>
                <a:t>4</a:t>
              </a:r>
              <a:endParaRPr lang="en-US" altLang="zh-CN" sz="3200" kern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57331" y="505776"/>
            <a:ext cx="102933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000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sz="2000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46614" y="827482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545494" y="3673889"/>
            <a:ext cx="1864543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020008" y="3345103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618134" y="3673889"/>
            <a:ext cx="1864543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136481" y="3345103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661324" y="3673889"/>
            <a:ext cx="1864543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186251" y="3345103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571603" y="3683657"/>
            <a:ext cx="1864543" cy="1036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078339" y="3345103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1600">
                <a:solidFill>
                  <a:schemeClr val="accent2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37" name="Line 55"/>
          <p:cNvSpPr>
            <a:spLocks noChangeShapeType="1"/>
          </p:cNvSpPr>
          <p:nvPr/>
        </p:nvSpPr>
        <p:spPr bwMode="auto">
          <a:xfrm>
            <a:off x="1450221" y="2816489"/>
            <a:ext cx="0" cy="48260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miter lim="800000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" name="Line 58"/>
          <p:cNvSpPr>
            <a:spLocks noChangeShapeType="1"/>
          </p:cNvSpPr>
          <p:nvPr/>
        </p:nvSpPr>
        <p:spPr bwMode="auto">
          <a:xfrm>
            <a:off x="3555246" y="2816489"/>
            <a:ext cx="0" cy="48260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miter lim="800000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" name="Line 61"/>
          <p:cNvSpPr>
            <a:spLocks noChangeShapeType="1"/>
          </p:cNvSpPr>
          <p:nvPr/>
        </p:nvSpPr>
        <p:spPr bwMode="auto">
          <a:xfrm>
            <a:off x="5593596" y="2816489"/>
            <a:ext cx="0" cy="48260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miter lim="800000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" name="Line 64"/>
          <p:cNvSpPr>
            <a:spLocks noChangeShapeType="1"/>
          </p:cNvSpPr>
          <p:nvPr/>
        </p:nvSpPr>
        <p:spPr bwMode="auto">
          <a:xfrm>
            <a:off x="7557334" y="2816489"/>
            <a:ext cx="0" cy="48260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miter lim="800000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" name="Oval 65"/>
          <p:cNvSpPr>
            <a:spLocks noChangeArrowheads="1"/>
          </p:cNvSpPr>
          <p:nvPr/>
        </p:nvSpPr>
        <p:spPr bwMode="auto">
          <a:xfrm>
            <a:off x="7144895" y="1768875"/>
            <a:ext cx="830054" cy="8286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" name="Freeform 66"/>
          <p:cNvSpPr/>
          <p:nvPr/>
        </p:nvSpPr>
        <p:spPr bwMode="auto">
          <a:xfrm>
            <a:off x="6907333" y="1247087"/>
            <a:ext cx="1360328" cy="1589404"/>
          </a:xfrm>
          <a:custGeom>
            <a:avLst/>
            <a:gdLst>
              <a:gd name="T0" fmla="*/ 526 w 586"/>
              <a:gd name="T1" fmla="*/ 0 h 685"/>
              <a:gd name="T2" fmla="*/ 467 w 586"/>
              <a:gd name="T3" fmla="*/ 119 h 685"/>
              <a:gd name="T4" fmla="*/ 490 w 586"/>
              <a:gd name="T5" fmla="*/ 119 h 685"/>
              <a:gd name="T6" fmla="*/ 490 w 586"/>
              <a:gd name="T7" fmla="*/ 403 h 685"/>
              <a:gd name="T8" fmla="*/ 281 w 586"/>
              <a:gd name="T9" fmla="*/ 613 h 685"/>
              <a:gd name="T10" fmla="*/ 72 w 586"/>
              <a:gd name="T11" fmla="*/ 403 h 685"/>
              <a:gd name="T12" fmla="*/ 0 w 586"/>
              <a:gd name="T13" fmla="*/ 403 h 685"/>
              <a:gd name="T14" fmla="*/ 281 w 586"/>
              <a:gd name="T15" fmla="*/ 685 h 685"/>
              <a:gd name="T16" fmla="*/ 562 w 586"/>
              <a:gd name="T17" fmla="*/ 403 h 685"/>
              <a:gd name="T18" fmla="*/ 562 w 586"/>
              <a:gd name="T19" fmla="*/ 119 h 685"/>
              <a:gd name="T20" fmla="*/ 586 w 586"/>
              <a:gd name="T21" fmla="*/ 119 h 685"/>
              <a:gd name="T22" fmla="*/ 526 w 586"/>
              <a:gd name="T23" fmla="*/ 0 h 6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86" h="685">
                <a:moveTo>
                  <a:pt x="526" y="0"/>
                </a:moveTo>
                <a:cubicBezTo>
                  <a:pt x="467" y="119"/>
                  <a:pt x="467" y="119"/>
                  <a:pt x="467" y="119"/>
                </a:cubicBezTo>
                <a:cubicBezTo>
                  <a:pt x="490" y="119"/>
                  <a:pt x="490" y="119"/>
                  <a:pt x="490" y="119"/>
                </a:cubicBezTo>
                <a:cubicBezTo>
                  <a:pt x="490" y="403"/>
                  <a:pt x="490" y="403"/>
                  <a:pt x="490" y="403"/>
                </a:cubicBezTo>
                <a:cubicBezTo>
                  <a:pt x="490" y="519"/>
                  <a:pt x="397" y="613"/>
                  <a:pt x="281" y="613"/>
                </a:cubicBezTo>
                <a:cubicBezTo>
                  <a:pt x="165" y="613"/>
                  <a:pt x="72" y="519"/>
                  <a:pt x="72" y="403"/>
                </a:cubicBezTo>
                <a:cubicBezTo>
                  <a:pt x="0" y="403"/>
                  <a:pt x="0" y="403"/>
                  <a:pt x="0" y="403"/>
                </a:cubicBezTo>
                <a:cubicBezTo>
                  <a:pt x="0" y="559"/>
                  <a:pt x="126" y="685"/>
                  <a:pt x="281" y="685"/>
                </a:cubicBezTo>
                <a:cubicBezTo>
                  <a:pt x="436" y="685"/>
                  <a:pt x="562" y="559"/>
                  <a:pt x="562" y="403"/>
                </a:cubicBezTo>
                <a:cubicBezTo>
                  <a:pt x="562" y="119"/>
                  <a:pt x="562" y="119"/>
                  <a:pt x="562" y="119"/>
                </a:cubicBezTo>
                <a:cubicBezTo>
                  <a:pt x="586" y="119"/>
                  <a:pt x="586" y="119"/>
                  <a:pt x="586" y="119"/>
                </a:cubicBezTo>
                <a:lnTo>
                  <a:pt x="5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" name="Oval 56"/>
          <p:cNvSpPr>
            <a:spLocks noChangeArrowheads="1"/>
          </p:cNvSpPr>
          <p:nvPr/>
        </p:nvSpPr>
        <p:spPr bwMode="auto">
          <a:xfrm>
            <a:off x="1037956" y="1768875"/>
            <a:ext cx="831469" cy="8286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5" name="Freeform 57"/>
          <p:cNvSpPr/>
          <p:nvPr/>
        </p:nvSpPr>
        <p:spPr bwMode="auto">
          <a:xfrm>
            <a:off x="801808" y="1247087"/>
            <a:ext cx="1360328" cy="1589404"/>
          </a:xfrm>
          <a:custGeom>
            <a:avLst/>
            <a:gdLst>
              <a:gd name="T0" fmla="*/ 526 w 586"/>
              <a:gd name="T1" fmla="*/ 0 h 685"/>
              <a:gd name="T2" fmla="*/ 467 w 586"/>
              <a:gd name="T3" fmla="*/ 119 h 685"/>
              <a:gd name="T4" fmla="*/ 490 w 586"/>
              <a:gd name="T5" fmla="*/ 119 h 685"/>
              <a:gd name="T6" fmla="*/ 490 w 586"/>
              <a:gd name="T7" fmla="*/ 403 h 685"/>
              <a:gd name="T8" fmla="*/ 281 w 586"/>
              <a:gd name="T9" fmla="*/ 613 h 685"/>
              <a:gd name="T10" fmla="*/ 72 w 586"/>
              <a:gd name="T11" fmla="*/ 403 h 685"/>
              <a:gd name="T12" fmla="*/ 0 w 586"/>
              <a:gd name="T13" fmla="*/ 403 h 685"/>
              <a:gd name="T14" fmla="*/ 281 w 586"/>
              <a:gd name="T15" fmla="*/ 685 h 685"/>
              <a:gd name="T16" fmla="*/ 562 w 586"/>
              <a:gd name="T17" fmla="*/ 403 h 685"/>
              <a:gd name="T18" fmla="*/ 562 w 586"/>
              <a:gd name="T19" fmla="*/ 119 h 685"/>
              <a:gd name="T20" fmla="*/ 586 w 586"/>
              <a:gd name="T21" fmla="*/ 119 h 685"/>
              <a:gd name="T22" fmla="*/ 526 w 586"/>
              <a:gd name="T23" fmla="*/ 0 h 6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86" h="685">
                <a:moveTo>
                  <a:pt x="526" y="0"/>
                </a:moveTo>
                <a:cubicBezTo>
                  <a:pt x="467" y="119"/>
                  <a:pt x="467" y="119"/>
                  <a:pt x="467" y="119"/>
                </a:cubicBezTo>
                <a:cubicBezTo>
                  <a:pt x="490" y="119"/>
                  <a:pt x="490" y="119"/>
                  <a:pt x="490" y="119"/>
                </a:cubicBezTo>
                <a:cubicBezTo>
                  <a:pt x="490" y="403"/>
                  <a:pt x="490" y="403"/>
                  <a:pt x="490" y="403"/>
                </a:cubicBezTo>
                <a:cubicBezTo>
                  <a:pt x="490" y="519"/>
                  <a:pt x="397" y="613"/>
                  <a:pt x="281" y="613"/>
                </a:cubicBezTo>
                <a:cubicBezTo>
                  <a:pt x="165" y="613"/>
                  <a:pt x="72" y="519"/>
                  <a:pt x="72" y="403"/>
                </a:cubicBezTo>
                <a:cubicBezTo>
                  <a:pt x="0" y="403"/>
                  <a:pt x="0" y="403"/>
                  <a:pt x="0" y="403"/>
                </a:cubicBezTo>
                <a:cubicBezTo>
                  <a:pt x="0" y="559"/>
                  <a:pt x="126" y="685"/>
                  <a:pt x="281" y="685"/>
                </a:cubicBezTo>
                <a:cubicBezTo>
                  <a:pt x="436" y="685"/>
                  <a:pt x="562" y="559"/>
                  <a:pt x="562" y="403"/>
                </a:cubicBezTo>
                <a:cubicBezTo>
                  <a:pt x="562" y="119"/>
                  <a:pt x="562" y="119"/>
                  <a:pt x="562" y="119"/>
                </a:cubicBezTo>
                <a:cubicBezTo>
                  <a:pt x="586" y="119"/>
                  <a:pt x="586" y="119"/>
                  <a:pt x="586" y="119"/>
                </a:cubicBezTo>
                <a:lnTo>
                  <a:pt x="5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9" name="Oval 62"/>
          <p:cNvSpPr>
            <a:spLocks noChangeArrowheads="1"/>
          </p:cNvSpPr>
          <p:nvPr/>
        </p:nvSpPr>
        <p:spPr bwMode="auto">
          <a:xfrm>
            <a:off x="5181331" y="1768875"/>
            <a:ext cx="831469" cy="8286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Freeform 63"/>
          <p:cNvSpPr/>
          <p:nvPr/>
        </p:nvSpPr>
        <p:spPr bwMode="auto">
          <a:xfrm>
            <a:off x="4945183" y="1247087"/>
            <a:ext cx="1360328" cy="1589404"/>
          </a:xfrm>
          <a:custGeom>
            <a:avLst/>
            <a:gdLst>
              <a:gd name="T0" fmla="*/ 526 w 586"/>
              <a:gd name="T1" fmla="*/ 0 h 685"/>
              <a:gd name="T2" fmla="*/ 467 w 586"/>
              <a:gd name="T3" fmla="*/ 119 h 685"/>
              <a:gd name="T4" fmla="*/ 490 w 586"/>
              <a:gd name="T5" fmla="*/ 119 h 685"/>
              <a:gd name="T6" fmla="*/ 490 w 586"/>
              <a:gd name="T7" fmla="*/ 403 h 685"/>
              <a:gd name="T8" fmla="*/ 281 w 586"/>
              <a:gd name="T9" fmla="*/ 613 h 685"/>
              <a:gd name="T10" fmla="*/ 72 w 586"/>
              <a:gd name="T11" fmla="*/ 403 h 685"/>
              <a:gd name="T12" fmla="*/ 0 w 586"/>
              <a:gd name="T13" fmla="*/ 403 h 685"/>
              <a:gd name="T14" fmla="*/ 281 w 586"/>
              <a:gd name="T15" fmla="*/ 685 h 685"/>
              <a:gd name="T16" fmla="*/ 562 w 586"/>
              <a:gd name="T17" fmla="*/ 403 h 685"/>
              <a:gd name="T18" fmla="*/ 562 w 586"/>
              <a:gd name="T19" fmla="*/ 119 h 685"/>
              <a:gd name="T20" fmla="*/ 586 w 586"/>
              <a:gd name="T21" fmla="*/ 119 h 685"/>
              <a:gd name="T22" fmla="*/ 526 w 586"/>
              <a:gd name="T23" fmla="*/ 0 h 6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86" h="685">
                <a:moveTo>
                  <a:pt x="526" y="0"/>
                </a:moveTo>
                <a:cubicBezTo>
                  <a:pt x="467" y="119"/>
                  <a:pt x="467" y="119"/>
                  <a:pt x="467" y="119"/>
                </a:cubicBezTo>
                <a:cubicBezTo>
                  <a:pt x="490" y="119"/>
                  <a:pt x="490" y="119"/>
                  <a:pt x="490" y="119"/>
                </a:cubicBezTo>
                <a:cubicBezTo>
                  <a:pt x="490" y="403"/>
                  <a:pt x="490" y="403"/>
                  <a:pt x="490" y="403"/>
                </a:cubicBezTo>
                <a:cubicBezTo>
                  <a:pt x="490" y="519"/>
                  <a:pt x="397" y="613"/>
                  <a:pt x="281" y="613"/>
                </a:cubicBezTo>
                <a:cubicBezTo>
                  <a:pt x="165" y="613"/>
                  <a:pt x="72" y="519"/>
                  <a:pt x="72" y="403"/>
                </a:cubicBezTo>
                <a:cubicBezTo>
                  <a:pt x="0" y="403"/>
                  <a:pt x="0" y="403"/>
                  <a:pt x="0" y="403"/>
                </a:cubicBezTo>
                <a:cubicBezTo>
                  <a:pt x="0" y="559"/>
                  <a:pt x="126" y="685"/>
                  <a:pt x="281" y="685"/>
                </a:cubicBezTo>
                <a:cubicBezTo>
                  <a:pt x="436" y="685"/>
                  <a:pt x="562" y="559"/>
                  <a:pt x="562" y="403"/>
                </a:cubicBezTo>
                <a:cubicBezTo>
                  <a:pt x="562" y="119"/>
                  <a:pt x="562" y="119"/>
                  <a:pt x="562" y="119"/>
                </a:cubicBezTo>
                <a:cubicBezTo>
                  <a:pt x="586" y="119"/>
                  <a:pt x="586" y="119"/>
                  <a:pt x="586" y="119"/>
                </a:cubicBezTo>
                <a:lnTo>
                  <a:pt x="5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9" name="Oval 59"/>
          <p:cNvSpPr>
            <a:spLocks noChangeArrowheads="1"/>
          </p:cNvSpPr>
          <p:nvPr/>
        </p:nvSpPr>
        <p:spPr bwMode="auto">
          <a:xfrm>
            <a:off x="3142981" y="1768875"/>
            <a:ext cx="831469" cy="8286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0" name="Freeform 60"/>
          <p:cNvSpPr/>
          <p:nvPr/>
        </p:nvSpPr>
        <p:spPr bwMode="auto">
          <a:xfrm>
            <a:off x="2906833" y="1247087"/>
            <a:ext cx="1360328" cy="1589404"/>
          </a:xfrm>
          <a:custGeom>
            <a:avLst/>
            <a:gdLst>
              <a:gd name="T0" fmla="*/ 526 w 586"/>
              <a:gd name="T1" fmla="*/ 0 h 685"/>
              <a:gd name="T2" fmla="*/ 467 w 586"/>
              <a:gd name="T3" fmla="*/ 119 h 685"/>
              <a:gd name="T4" fmla="*/ 490 w 586"/>
              <a:gd name="T5" fmla="*/ 119 h 685"/>
              <a:gd name="T6" fmla="*/ 490 w 586"/>
              <a:gd name="T7" fmla="*/ 403 h 685"/>
              <a:gd name="T8" fmla="*/ 281 w 586"/>
              <a:gd name="T9" fmla="*/ 613 h 685"/>
              <a:gd name="T10" fmla="*/ 72 w 586"/>
              <a:gd name="T11" fmla="*/ 403 h 685"/>
              <a:gd name="T12" fmla="*/ 0 w 586"/>
              <a:gd name="T13" fmla="*/ 403 h 685"/>
              <a:gd name="T14" fmla="*/ 281 w 586"/>
              <a:gd name="T15" fmla="*/ 685 h 685"/>
              <a:gd name="T16" fmla="*/ 562 w 586"/>
              <a:gd name="T17" fmla="*/ 403 h 685"/>
              <a:gd name="T18" fmla="*/ 562 w 586"/>
              <a:gd name="T19" fmla="*/ 119 h 685"/>
              <a:gd name="T20" fmla="*/ 586 w 586"/>
              <a:gd name="T21" fmla="*/ 119 h 685"/>
              <a:gd name="T22" fmla="*/ 526 w 586"/>
              <a:gd name="T23" fmla="*/ 0 h 6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86" h="685">
                <a:moveTo>
                  <a:pt x="526" y="0"/>
                </a:moveTo>
                <a:cubicBezTo>
                  <a:pt x="467" y="119"/>
                  <a:pt x="467" y="119"/>
                  <a:pt x="467" y="119"/>
                </a:cubicBezTo>
                <a:cubicBezTo>
                  <a:pt x="490" y="119"/>
                  <a:pt x="490" y="119"/>
                  <a:pt x="490" y="119"/>
                </a:cubicBezTo>
                <a:cubicBezTo>
                  <a:pt x="490" y="403"/>
                  <a:pt x="490" y="403"/>
                  <a:pt x="490" y="403"/>
                </a:cubicBezTo>
                <a:cubicBezTo>
                  <a:pt x="490" y="519"/>
                  <a:pt x="397" y="613"/>
                  <a:pt x="281" y="613"/>
                </a:cubicBezTo>
                <a:cubicBezTo>
                  <a:pt x="165" y="613"/>
                  <a:pt x="72" y="519"/>
                  <a:pt x="72" y="403"/>
                </a:cubicBezTo>
                <a:cubicBezTo>
                  <a:pt x="0" y="403"/>
                  <a:pt x="0" y="403"/>
                  <a:pt x="0" y="403"/>
                </a:cubicBezTo>
                <a:cubicBezTo>
                  <a:pt x="0" y="559"/>
                  <a:pt x="126" y="685"/>
                  <a:pt x="281" y="685"/>
                </a:cubicBezTo>
                <a:cubicBezTo>
                  <a:pt x="436" y="685"/>
                  <a:pt x="562" y="559"/>
                  <a:pt x="562" y="403"/>
                </a:cubicBezTo>
                <a:cubicBezTo>
                  <a:pt x="562" y="119"/>
                  <a:pt x="562" y="119"/>
                  <a:pt x="562" y="119"/>
                </a:cubicBezTo>
                <a:cubicBezTo>
                  <a:pt x="586" y="119"/>
                  <a:pt x="586" y="119"/>
                  <a:pt x="586" y="119"/>
                </a:cubicBezTo>
                <a:lnTo>
                  <a:pt x="5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62" name="Group 112"/>
          <p:cNvGrpSpPr/>
          <p:nvPr/>
        </p:nvGrpSpPr>
        <p:grpSpPr>
          <a:xfrm>
            <a:off x="7325808" y="1963861"/>
            <a:ext cx="468229" cy="438666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63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64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65" name="AutoShape 112"/>
          <p:cNvSpPr/>
          <p:nvPr/>
        </p:nvSpPr>
        <p:spPr bwMode="auto">
          <a:xfrm>
            <a:off x="5362571" y="1949733"/>
            <a:ext cx="468989" cy="466922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3398111" y="1949080"/>
            <a:ext cx="321208" cy="46822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67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68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 flipH="1">
            <a:off x="1223697" y="1949479"/>
            <a:ext cx="467430" cy="467430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70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71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57331" y="505776"/>
            <a:ext cx="102933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defTabSz="609600">
              <a:defRPr/>
            </a:pPr>
            <a:r>
              <a:rPr kumimoji="1" lang="zh-CN" altLang="en-US" sz="2000" kern="0">
                <a:solidFill>
                  <a:schemeClr val="accent1"/>
                </a:solidFill>
                <a:latin typeface="+mj-ea"/>
                <a:ea typeface="+mj-ea"/>
                <a:cs typeface="+mn-ea"/>
                <a:sym typeface="Calibri" panose="020F0502020204030204" pitchFamily="34" charset="0"/>
              </a:rPr>
              <a:t>Subtitle</a:t>
            </a:r>
            <a:endParaRPr kumimoji="1" lang="zh-CN" altLang="en-US" sz="2000" kern="0">
              <a:solidFill>
                <a:schemeClr val="accent1"/>
              </a:solidFill>
              <a:latin typeface="+mj-ea"/>
              <a:ea typeface="+mj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46614" y="827482"/>
            <a:ext cx="3650771" cy="3096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1050" kern="0">
                <a:solidFill>
                  <a:schemeClr val="bg1">
                    <a:lumMod val="50000"/>
                  </a:schemeClr>
                </a:solidFill>
                <a:cs typeface="Arial" panose="020B0604020202020204" pitchFamily="34" charset="0"/>
              </a:rPr>
              <a:t>Lorem ipsum dolor sit amet, consectetuer adipiscing elit. </a:t>
            </a:r>
            <a:endParaRPr lang="en-US" altLang="zh-CN" sz="1050" kern="0">
              <a:solidFill>
                <a:schemeClr val="bg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455459" y="1205157"/>
            <a:ext cx="2330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>
            <a:off x="3224524" y="1642152"/>
            <a:ext cx="2694951" cy="2694951"/>
            <a:chOff x="2541843" y="541593"/>
            <a:chExt cx="4060312" cy="4060312"/>
          </a:xfrm>
        </p:grpSpPr>
        <p:sp>
          <p:nvSpPr>
            <p:cNvPr id="7" name="空心弧 6"/>
            <p:cNvSpPr/>
            <p:nvPr/>
          </p:nvSpPr>
          <p:spPr>
            <a:xfrm>
              <a:off x="3009285" y="1009035"/>
              <a:ext cx="3125428" cy="3125428"/>
            </a:xfrm>
            <a:prstGeom prst="blockArc">
              <a:avLst>
                <a:gd name="adj1" fmla="val 10800000"/>
                <a:gd name="adj2" fmla="val 16200000"/>
                <a:gd name="adj3" fmla="val 4642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空心弧 7"/>
            <p:cNvSpPr/>
            <p:nvPr/>
          </p:nvSpPr>
          <p:spPr>
            <a:xfrm>
              <a:off x="3009285" y="1009035"/>
              <a:ext cx="3125428" cy="3125428"/>
            </a:xfrm>
            <a:prstGeom prst="blockArc">
              <a:avLst>
                <a:gd name="adj1" fmla="val 5400000"/>
                <a:gd name="adj2" fmla="val 10800000"/>
                <a:gd name="adj3" fmla="val 4642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空心弧 8"/>
            <p:cNvSpPr/>
            <p:nvPr/>
          </p:nvSpPr>
          <p:spPr>
            <a:xfrm>
              <a:off x="3009285" y="1009035"/>
              <a:ext cx="3125428" cy="3125428"/>
            </a:xfrm>
            <a:prstGeom prst="blockArc">
              <a:avLst>
                <a:gd name="adj1" fmla="val 0"/>
                <a:gd name="adj2" fmla="val 5400000"/>
                <a:gd name="adj3" fmla="val 4642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空心弧 9"/>
            <p:cNvSpPr/>
            <p:nvPr/>
          </p:nvSpPr>
          <p:spPr>
            <a:xfrm>
              <a:off x="3009285" y="1009035"/>
              <a:ext cx="3125428" cy="3125428"/>
            </a:xfrm>
            <a:prstGeom prst="blockArc">
              <a:avLst>
                <a:gd name="adj1" fmla="val 16200000"/>
                <a:gd name="adj2" fmla="val 0"/>
                <a:gd name="adj3" fmla="val 4642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任意多边形: 形状 10"/>
            <p:cNvSpPr/>
            <p:nvPr/>
          </p:nvSpPr>
          <p:spPr>
            <a:xfrm>
              <a:off x="3852416" y="1852166"/>
              <a:ext cx="1439167" cy="1439167"/>
            </a:xfrm>
            <a:custGeom>
              <a:avLst/>
              <a:gdLst>
                <a:gd name="connsiteX0" fmla="*/ 0 w 1439167"/>
                <a:gd name="connsiteY0" fmla="*/ 719584 h 1439167"/>
                <a:gd name="connsiteX1" fmla="*/ 719584 w 1439167"/>
                <a:gd name="connsiteY1" fmla="*/ 0 h 1439167"/>
                <a:gd name="connsiteX2" fmla="*/ 1439168 w 1439167"/>
                <a:gd name="connsiteY2" fmla="*/ 719584 h 1439167"/>
                <a:gd name="connsiteX3" fmla="*/ 719584 w 1439167"/>
                <a:gd name="connsiteY3" fmla="*/ 1439168 h 1439167"/>
                <a:gd name="connsiteX4" fmla="*/ 0 w 1439167"/>
                <a:gd name="connsiteY4" fmla="*/ 719584 h 143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9167" h="1439167">
                  <a:moveTo>
                    <a:pt x="0" y="719584"/>
                  </a:moveTo>
                  <a:cubicBezTo>
                    <a:pt x="0" y="322169"/>
                    <a:pt x="322169" y="0"/>
                    <a:pt x="719584" y="0"/>
                  </a:cubicBezTo>
                  <a:cubicBezTo>
                    <a:pt x="1116999" y="0"/>
                    <a:pt x="1439168" y="322169"/>
                    <a:pt x="1439168" y="719584"/>
                  </a:cubicBezTo>
                  <a:cubicBezTo>
                    <a:pt x="1439168" y="1116999"/>
                    <a:pt x="1116999" y="1439168"/>
                    <a:pt x="719584" y="1439168"/>
                  </a:cubicBezTo>
                  <a:cubicBezTo>
                    <a:pt x="322169" y="1439168"/>
                    <a:pt x="0" y="1116999"/>
                    <a:pt x="0" y="719584"/>
                  </a:cubicBezTo>
                  <a:close/>
                </a:path>
              </a:pathLst>
            </a:custGeom>
            <a:solidFill>
              <a:schemeClr val="accent2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1401" tIns="251401" rIns="251401" bIns="251401" numCol="1" spcCol="1270" anchor="ctr" anchorCtr="0">
              <a:noAutofit/>
            </a:bodyPr>
            <a:lstStyle/>
            <a:p>
              <a:pPr marL="0" lvl="0" indent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3200" kern="1200"/>
            </a:p>
          </p:txBody>
        </p:sp>
        <p:sp>
          <p:nvSpPr>
            <p:cNvPr id="12" name="任意多边形: 形状 11"/>
            <p:cNvSpPr/>
            <p:nvPr/>
          </p:nvSpPr>
          <p:spPr>
            <a:xfrm>
              <a:off x="4068291" y="541593"/>
              <a:ext cx="1007417" cy="1007417"/>
            </a:xfrm>
            <a:custGeom>
              <a:avLst/>
              <a:gdLst>
                <a:gd name="connsiteX0" fmla="*/ 0 w 1007417"/>
                <a:gd name="connsiteY0" fmla="*/ 503709 h 1007417"/>
                <a:gd name="connsiteX1" fmla="*/ 503709 w 1007417"/>
                <a:gd name="connsiteY1" fmla="*/ 0 h 1007417"/>
                <a:gd name="connsiteX2" fmla="*/ 1007418 w 1007417"/>
                <a:gd name="connsiteY2" fmla="*/ 503709 h 1007417"/>
                <a:gd name="connsiteX3" fmla="*/ 503709 w 1007417"/>
                <a:gd name="connsiteY3" fmla="*/ 1007418 h 1007417"/>
                <a:gd name="connsiteX4" fmla="*/ 0 w 1007417"/>
                <a:gd name="connsiteY4" fmla="*/ 503709 h 100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7417" h="1007417">
                  <a:moveTo>
                    <a:pt x="0" y="503709"/>
                  </a:moveTo>
                  <a:cubicBezTo>
                    <a:pt x="0" y="225518"/>
                    <a:pt x="225518" y="0"/>
                    <a:pt x="503709" y="0"/>
                  </a:cubicBezTo>
                  <a:cubicBezTo>
                    <a:pt x="781900" y="0"/>
                    <a:pt x="1007418" y="225518"/>
                    <a:pt x="1007418" y="503709"/>
                  </a:cubicBezTo>
                  <a:cubicBezTo>
                    <a:pt x="1007418" y="781900"/>
                    <a:pt x="781900" y="1007418"/>
                    <a:pt x="503709" y="1007418"/>
                  </a:cubicBezTo>
                  <a:cubicBezTo>
                    <a:pt x="225518" y="1007418"/>
                    <a:pt x="0" y="781900"/>
                    <a:pt x="0" y="50370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5473" tIns="175473" rIns="175473" bIns="175473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2200" kern="1200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5594738" y="2068041"/>
              <a:ext cx="1007417" cy="1007417"/>
            </a:xfrm>
            <a:custGeom>
              <a:avLst/>
              <a:gdLst>
                <a:gd name="connsiteX0" fmla="*/ 0 w 1007417"/>
                <a:gd name="connsiteY0" fmla="*/ 503709 h 1007417"/>
                <a:gd name="connsiteX1" fmla="*/ 503709 w 1007417"/>
                <a:gd name="connsiteY1" fmla="*/ 0 h 1007417"/>
                <a:gd name="connsiteX2" fmla="*/ 1007418 w 1007417"/>
                <a:gd name="connsiteY2" fmla="*/ 503709 h 1007417"/>
                <a:gd name="connsiteX3" fmla="*/ 503709 w 1007417"/>
                <a:gd name="connsiteY3" fmla="*/ 1007418 h 1007417"/>
                <a:gd name="connsiteX4" fmla="*/ 0 w 1007417"/>
                <a:gd name="connsiteY4" fmla="*/ 503709 h 100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7417" h="1007417">
                  <a:moveTo>
                    <a:pt x="0" y="503709"/>
                  </a:moveTo>
                  <a:cubicBezTo>
                    <a:pt x="0" y="225518"/>
                    <a:pt x="225518" y="0"/>
                    <a:pt x="503709" y="0"/>
                  </a:cubicBezTo>
                  <a:cubicBezTo>
                    <a:pt x="781900" y="0"/>
                    <a:pt x="1007418" y="225518"/>
                    <a:pt x="1007418" y="503709"/>
                  </a:cubicBezTo>
                  <a:cubicBezTo>
                    <a:pt x="1007418" y="781900"/>
                    <a:pt x="781900" y="1007418"/>
                    <a:pt x="503709" y="1007418"/>
                  </a:cubicBezTo>
                  <a:cubicBezTo>
                    <a:pt x="225518" y="1007418"/>
                    <a:pt x="0" y="781900"/>
                    <a:pt x="0" y="50370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5473" tIns="175473" rIns="175473" bIns="175473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2200" kern="1200"/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4068291" y="3594488"/>
              <a:ext cx="1007417" cy="1007417"/>
            </a:xfrm>
            <a:custGeom>
              <a:avLst/>
              <a:gdLst>
                <a:gd name="connsiteX0" fmla="*/ 0 w 1007417"/>
                <a:gd name="connsiteY0" fmla="*/ 503709 h 1007417"/>
                <a:gd name="connsiteX1" fmla="*/ 503709 w 1007417"/>
                <a:gd name="connsiteY1" fmla="*/ 0 h 1007417"/>
                <a:gd name="connsiteX2" fmla="*/ 1007418 w 1007417"/>
                <a:gd name="connsiteY2" fmla="*/ 503709 h 1007417"/>
                <a:gd name="connsiteX3" fmla="*/ 503709 w 1007417"/>
                <a:gd name="connsiteY3" fmla="*/ 1007418 h 1007417"/>
                <a:gd name="connsiteX4" fmla="*/ 0 w 1007417"/>
                <a:gd name="connsiteY4" fmla="*/ 503709 h 100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7417" h="1007417">
                  <a:moveTo>
                    <a:pt x="0" y="503709"/>
                  </a:moveTo>
                  <a:cubicBezTo>
                    <a:pt x="0" y="225518"/>
                    <a:pt x="225518" y="0"/>
                    <a:pt x="503709" y="0"/>
                  </a:cubicBezTo>
                  <a:cubicBezTo>
                    <a:pt x="781900" y="0"/>
                    <a:pt x="1007418" y="225518"/>
                    <a:pt x="1007418" y="503709"/>
                  </a:cubicBezTo>
                  <a:cubicBezTo>
                    <a:pt x="1007418" y="781900"/>
                    <a:pt x="781900" y="1007418"/>
                    <a:pt x="503709" y="1007418"/>
                  </a:cubicBezTo>
                  <a:cubicBezTo>
                    <a:pt x="225518" y="1007418"/>
                    <a:pt x="0" y="781900"/>
                    <a:pt x="0" y="50370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5473" tIns="175473" rIns="175473" bIns="175473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2200" kern="1200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2541843" y="2068041"/>
              <a:ext cx="1007417" cy="1007417"/>
            </a:xfrm>
            <a:custGeom>
              <a:avLst/>
              <a:gdLst>
                <a:gd name="connsiteX0" fmla="*/ 0 w 1007417"/>
                <a:gd name="connsiteY0" fmla="*/ 503709 h 1007417"/>
                <a:gd name="connsiteX1" fmla="*/ 503709 w 1007417"/>
                <a:gd name="connsiteY1" fmla="*/ 0 h 1007417"/>
                <a:gd name="connsiteX2" fmla="*/ 1007418 w 1007417"/>
                <a:gd name="connsiteY2" fmla="*/ 503709 h 1007417"/>
                <a:gd name="connsiteX3" fmla="*/ 503709 w 1007417"/>
                <a:gd name="connsiteY3" fmla="*/ 1007418 h 1007417"/>
                <a:gd name="connsiteX4" fmla="*/ 0 w 1007417"/>
                <a:gd name="connsiteY4" fmla="*/ 503709 h 100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7417" h="1007417">
                  <a:moveTo>
                    <a:pt x="0" y="503709"/>
                  </a:moveTo>
                  <a:cubicBezTo>
                    <a:pt x="0" y="225518"/>
                    <a:pt x="225518" y="0"/>
                    <a:pt x="503709" y="0"/>
                  </a:cubicBezTo>
                  <a:cubicBezTo>
                    <a:pt x="781900" y="0"/>
                    <a:pt x="1007418" y="225518"/>
                    <a:pt x="1007418" y="503709"/>
                  </a:cubicBezTo>
                  <a:cubicBezTo>
                    <a:pt x="1007418" y="781900"/>
                    <a:pt x="781900" y="1007418"/>
                    <a:pt x="503709" y="1007418"/>
                  </a:cubicBezTo>
                  <a:cubicBezTo>
                    <a:pt x="225518" y="1007418"/>
                    <a:pt x="0" y="781900"/>
                    <a:pt x="0" y="503709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5473" tIns="175473" rIns="175473" bIns="175473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zh-CN" altLang="en-US" sz="2200" kern="1200"/>
            </a:p>
          </p:txBody>
        </p:sp>
      </p:grpSp>
      <p:sp>
        <p:nvSpPr>
          <p:cNvPr id="62" name="矩形 61"/>
          <p:cNvSpPr/>
          <p:nvPr/>
        </p:nvSpPr>
        <p:spPr>
          <a:xfrm>
            <a:off x="415745" y="1938254"/>
            <a:ext cx="2916576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2471896" y="1599700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15745" y="3662508"/>
            <a:ext cx="2916576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2471896" y="3323954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5769164" y="1936188"/>
            <a:ext cx="2916576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5769164" y="1597634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5769164" y="3660442"/>
            <a:ext cx="2916576" cy="5520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7E6E6">
                  <a:lumMod val="10000"/>
                </a:srgbClr>
              </a:buClr>
              <a:buSzTx/>
              <a:buFontTx/>
              <a:buNone/>
              <a:defRPr/>
            </a:pP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Lorem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ipsum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 sit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amet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,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consectetuer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adipiscing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elit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.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Aenean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commodo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ligula </a:t>
            </a:r>
            <a:r>
              <a:rPr kumimoji="0" lang="en-US" altLang="zh-CN" sz="1050" b="0" i="0" u="none" strike="noStrike" kern="1200" cap="none" spc="0" normalizeH="0" baseline="0" noProof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eget</a:t>
            </a:r>
            <a:r>
              <a:rPr kumimoji="0" lang="en-US" altLang="zh-CN" sz="105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Calibri Light" panose="020F0302020204030204"/>
                <a:ea typeface="Arial" panose="020B0604020202020204" pitchFamily="34" charset="0"/>
                <a:cs typeface="+mn-ea"/>
                <a:sym typeface="+mn-lt"/>
              </a:rPr>
              <a:t> dolor. 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Calibri Light" panose="020F0302020204030204"/>
              <a:ea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769164" y="3321888"/>
            <a:ext cx="8604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Subtitle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ea"/>
              <a:ea typeface="+mj-ea"/>
              <a:sym typeface="+mn-lt"/>
            </a:endParaRPr>
          </a:p>
        </p:txBody>
      </p:sp>
      <p:grpSp>
        <p:nvGrpSpPr>
          <p:cNvPr id="70" name="Group 112"/>
          <p:cNvGrpSpPr/>
          <p:nvPr/>
        </p:nvGrpSpPr>
        <p:grpSpPr>
          <a:xfrm>
            <a:off x="4331722" y="2764522"/>
            <a:ext cx="480551" cy="450210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71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72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73" name="AutoShape 112"/>
          <p:cNvSpPr/>
          <p:nvPr/>
        </p:nvSpPr>
        <p:spPr bwMode="auto">
          <a:xfrm>
            <a:off x="3377337" y="2810239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5461742" y="2809235"/>
            <a:ext cx="246811" cy="35977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7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7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77" name="Group 124"/>
          <p:cNvGrpSpPr/>
          <p:nvPr/>
        </p:nvGrpSpPr>
        <p:grpSpPr>
          <a:xfrm>
            <a:off x="4382285" y="1783922"/>
            <a:ext cx="359779" cy="302680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78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79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80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 flipH="1">
            <a:off x="4382899" y="3847264"/>
            <a:ext cx="359165" cy="359165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82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83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2813427" y="873641"/>
            <a:ext cx="3517146" cy="35171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PA_矩形 7"/>
          <p:cNvSpPr/>
          <p:nvPr>
            <p:custDataLst>
              <p:tags r:id="rId1"/>
            </p:custDataLst>
          </p:nvPr>
        </p:nvSpPr>
        <p:spPr>
          <a:xfrm>
            <a:off x="3633153" y="1940956"/>
            <a:ext cx="1877695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defRPr/>
            </a:pPr>
            <a:r>
              <a:rPr lang="zh-CN" altLang="en-US" sz="4000" kern="0">
                <a:solidFill>
                  <a:schemeClr val="bg1"/>
                </a:solidFill>
                <a:latin typeface="+mj-ea"/>
                <a:ea typeface="+mj-ea"/>
              </a:rPr>
              <a:t>Subtitle</a:t>
            </a:r>
            <a:endParaRPr lang="zh-CN" altLang="en-US" sz="4000" ker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3050390" y="3035896"/>
            <a:ext cx="3043220" cy="69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150000"/>
              </a:lnSpc>
              <a:defRPr/>
            </a:pPr>
            <a:r>
              <a:rPr lang="en-US" altLang="zh-CN" sz="900" kern="0">
                <a:solidFill>
                  <a:schemeClr val="bg1"/>
                </a:solidFill>
                <a:cs typeface="Arial" panose="020B0604020202020204" pitchFamily="34" charset="0"/>
              </a:rPr>
              <a:t>Lorem ipsum dolor sit amet, consectetuer adipiscing elit. Aenean commodo ligula eget dolorLorem ipsum dolor sit amet</a:t>
            </a:r>
            <a:endParaRPr lang="en-US" altLang="zh-CN" sz="900" kern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4" name="PA_矩形 8"/>
          <p:cNvSpPr/>
          <p:nvPr>
            <p:custDataLst>
              <p:tags r:id="rId2"/>
            </p:custDataLst>
          </p:nvPr>
        </p:nvSpPr>
        <p:spPr>
          <a:xfrm>
            <a:off x="2916444" y="2660967"/>
            <a:ext cx="331111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 defTabSz="685800">
              <a:defRPr/>
            </a:pPr>
            <a:r>
              <a:rPr lang="en-US" altLang="zh-CN" sz="1050" kern="0">
                <a:solidFill>
                  <a:schemeClr val="bg1"/>
                </a:solidFill>
                <a:latin typeface="+mj-lt"/>
                <a:ea typeface="Arial" panose="020B0604020202020204" pitchFamily="34" charset="0"/>
              </a:rPr>
              <a:t>ADD TEMPLATE TITLE HERE</a:t>
            </a:r>
            <a:endParaRPr lang="en-US" altLang="zh-CN" sz="1050" kern="0">
              <a:solidFill>
                <a:schemeClr val="bg1"/>
              </a:solidFill>
              <a:latin typeface="+mj-lt"/>
              <a:ea typeface="Arial" panose="020B060402020202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-538250" y="1418975"/>
            <a:ext cx="369651" cy="369651"/>
          </a:xfrm>
          <a:prstGeom prst="ellipse">
            <a:avLst/>
          </a:prstGeom>
          <a:solidFill>
            <a:srgbClr val="B797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-538250" y="1925248"/>
            <a:ext cx="369651" cy="369651"/>
          </a:xfrm>
          <a:prstGeom prst="ellipse">
            <a:avLst/>
          </a:prstGeom>
          <a:solidFill>
            <a:srgbClr val="E6D0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-538250" y="2462030"/>
            <a:ext cx="369652" cy="369651"/>
          </a:xfrm>
          <a:prstGeom prst="ellipse">
            <a:avLst/>
          </a:prstGeom>
          <a:solidFill>
            <a:srgbClr val="CBCB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-530800" y="888507"/>
            <a:ext cx="369651" cy="369651"/>
          </a:xfrm>
          <a:prstGeom prst="ellipse">
            <a:avLst/>
          </a:prstGeom>
          <a:solidFill>
            <a:srgbClr val="A0A0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4454194" y="2995642"/>
            <a:ext cx="246832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圆角 10"/>
          <p:cNvSpPr/>
          <p:nvPr/>
        </p:nvSpPr>
        <p:spPr>
          <a:xfrm>
            <a:off x="4084841" y="3843316"/>
            <a:ext cx="974318" cy="228499"/>
          </a:xfrm>
          <a:prstGeom prst="roundRect">
            <a:avLst>
              <a:gd name="adj" fmla="val 50000"/>
            </a:avLst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latin typeface="+mj-lt"/>
              </a:rPr>
              <a:t>TWO</a:t>
            </a:r>
            <a:endParaRPr lang="en-US" altLang="zh-CN" sz="1200">
              <a:latin typeface="+mj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133093" y="4782091"/>
            <a:ext cx="49309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00" kern="0">
                <a:solidFill>
                  <a:schemeClr val="accent2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ARTRETRO</a:t>
            </a:r>
            <a:endParaRPr lang="zh-CN" altLang="en-US"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ags/tag1.xml><?xml version="1.0" encoding="utf-8"?>
<p:tagLst xmlns:p="http://schemas.openxmlformats.org/presentationml/2006/main">
  <p:tag name="PA" val="v4.1.3"/>
</p:tagLst>
</file>

<file path=ppt/tags/tag10.xml><?xml version="1.0" encoding="utf-8"?>
<p:tagLst xmlns:p="http://schemas.openxmlformats.org/presentationml/2006/main">
  <p:tag name="PA" val="v4.1.3"/>
</p:tagLst>
</file>

<file path=ppt/tags/tag11.xml><?xml version="1.0" encoding="utf-8"?>
<p:tagLst xmlns:p="http://schemas.openxmlformats.org/presentationml/2006/main">
  <p:tag name="PA" val="v4.1.3"/>
</p:tagLst>
</file>

<file path=ppt/tags/tag12.xml><?xml version="1.0" encoding="utf-8"?>
<p:tagLst xmlns:p="http://schemas.openxmlformats.org/presentationml/2006/main">
  <p:tag name="PA" val="v4.1.3"/>
</p:tagLst>
</file>

<file path=ppt/tags/tag13.xml><?xml version="1.0" encoding="utf-8"?>
<p:tagLst xmlns:p="http://schemas.openxmlformats.org/presentationml/2006/main">
  <p:tag name="PA" val="v4.1.3"/>
</p:tagLst>
</file>

<file path=ppt/tags/tag14.xml><?xml version="1.0" encoding="utf-8"?>
<p:tagLst xmlns:p="http://schemas.openxmlformats.org/presentationml/2006/main">
  <p:tag name="PA" val="v4.1.3"/>
</p:tagLst>
</file>

<file path=ppt/tags/tag15.xml><?xml version="1.0" encoding="utf-8"?>
<p:tagLst xmlns:p="http://schemas.openxmlformats.org/presentationml/2006/main">
  <p:tag name="PA" val="v4.1.3"/>
</p:tagLst>
</file>

<file path=ppt/tags/tag2.xml><?xml version="1.0" encoding="utf-8"?>
<p:tagLst xmlns:p="http://schemas.openxmlformats.org/presentationml/2006/main">
  <p:tag name="PA" val="v4.1.3"/>
</p:tagLst>
</file>

<file path=ppt/tags/tag3.xml><?xml version="1.0" encoding="utf-8"?>
<p:tagLst xmlns:p="http://schemas.openxmlformats.org/presentationml/2006/main">
  <p:tag name="PA" val="v4.1.3"/>
</p:tagLst>
</file>

<file path=ppt/tags/tag4.xml><?xml version="1.0" encoding="utf-8"?>
<p:tagLst xmlns:p="http://schemas.openxmlformats.org/presentationml/2006/main">
  <p:tag name="PA" val="v4.1.3"/>
</p:tagLst>
</file>

<file path=ppt/tags/tag5.xml><?xml version="1.0" encoding="utf-8"?>
<p:tagLst xmlns:p="http://schemas.openxmlformats.org/presentationml/2006/main">
  <p:tag name="PA" val="v4.1.3"/>
</p:tagLst>
</file>

<file path=ppt/tags/tag6.xml><?xml version="1.0" encoding="utf-8"?>
<p:tagLst xmlns:p="http://schemas.openxmlformats.org/presentationml/2006/main">
  <p:tag name="PA" val="v4.1.3"/>
</p:tagLst>
</file>

<file path=ppt/tags/tag7.xml><?xml version="1.0" encoding="utf-8"?>
<p:tagLst xmlns:p="http://schemas.openxmlformats.org/presentationml/2006/main">
  <p:tag name="PA" val="v4.1.3"/>
</p:tagLst>
</file>

<file path=ppt/tags/tag8.xml><?xml version="1.0" encoding="utf-8"?>
<p:tagLst xmlns:p="http://schemas.openxmlformats.org/presentationml/2006/main">
  <p:tag name="PA" val="v4.1.3"/>
</p:tagLst>
</file>

<file path=ppt/tags/tag9.xml><?xml version="1.0" encoding="utf-8"?>
<p:tagLst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Theme">
  <a:themeElements>
    <a:clrScheme name="4花卉文艺复古教学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0A09E"/>
      </a:accent1>
      <a:accent2>
        <a:srgbClr val="B7978E"/>
      </a:accent2>
      <a:accent3>
        <a:srgbClr val="E6D0C8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方正清刻本悦宋简体">
      <a:majorFont>
        <a:latin typeface="Arial"/>
        <a:ea typeface="Arial"/>
        <a:cs typeface=""/>
      </a:majorFont>
      <a:minorFont>
        <a:latin typeface="Calibri Light"/>
        <a:ea typeface="Arial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8" ma:contentTypeDescription="Create a new document." ma:contentTypeScope="" ma:versionID="0c6101319a872d716316c7aef0f600e6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90a05e0497f1fda03ba36f15561e5201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C584A4AA-9FA0-42AF-B783-2A01C5E16391}"/>
</file>

<file path=customXml/itemProps2.xml><?xml version="1.0" encoding="utf-8"?>
<ds:datastoreItem xmlns:ds="http://schemas.openxmlformats.org/officeDocument/2006/customXml" ds:itemID="{1AB63B03-1EFE-42D6-8A21-29B9656725A4}"/>
</file>

<file path=customXml/itemProps3.xml><?xml version="1.0" encoding="utf-8"?>
<ds:datastoreItem xmlns:ds="http://schemas.openxmlformats.org/officeDocument/2006/customXml" ds:itemID="{5A755978-5F48-4311-BB31-760C9F78257C}"/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6528</Words>
  <Application>WPS Presentation</Application>
  <PresentationFormat>全屏显示(16:9)</PresentationFormat>
  <Paragraphs>275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Arial</vt:lpstr>
      <vt:lpstr>SimSun</vt:lpstr>
      <vt:lpstr>Wingdings</vt:lpstr>
      <vt:lpstr>Arial Black</vt:lpstr>
      <vt:lpstr>Calibri</vt:lpstr>
      <vt:lpstr>Calibri Light</vt:lpstr>
      <vt:lpstr>Impact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哒哒 熊猫</dc:creator>
  <cp:lastModifiedBy>thula</cp:lastModifiedBy>
  <cp:revision>954</cp:revision>
  <dcterms:created xsi:type="dcterms:W3CDTF">2019-06-21T02:16:00Z</dcterms:created>
  <dcterms:modified xsi:type="dcterms:W3CDTF">2022-10-04T05:00:08Z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1033-11.2.0.11341</vt:lpwstr>
  </property>
  <property fmtid="{D5CDD505-2E9C-101B-9397-08002B2CF9AE}" pid="3" name="ICV">
    <vt:lpwstr>DF8DAC5EB7574993865EF1424DEE48BA</vt:lpwstr>
  </property>
  <property fmtid="{D5CDD505-2E9C-101B-9397-08002B2CF9AE}" pid="4" name="ContentTypeId">
    <vt:lpwstr>0x010100AF5EC4FAED17FD4FA002B715A7CB3129</vt:lpwstr>
  </property>
</Properties>
</file>